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DM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100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DMSans-bold.fntdata"/><Relationship Id="rId12" Type="http://schemas.openxmlformats.org/officeDocument/2006/relationships/font" Target="fonts/DM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DMSans-boldItalic.fntdata"/><Relationship Id="rId14" Type="http://schemas.openxmlformats.org/officeDocument/2006/relationships/font" Target="fonts/DM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9923100bc_0_10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9923100bc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Relationship Id="rId4" Type="http://schemas.openxmlformats.org/officeDocument/2006/relationships/image" Target="../media/image2.png"/><Relationship Id="rId5" Type="http://schemas.openxmlformats.org/officeDocument/2006/relationships/image" Target="../media/image6.png"/><Relationship Id="rId6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jp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9686" l="0" r="0" t="4284"/>
          <a:stretch/>
        </p:blipFill>
        <p:spPr>
          <a:xfrm>
            <a:off x="0" y="0"/>
            <a:ext cx="3200400" cy="1834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" y="1"/>
            <a:ext cx="677475" cy="81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/>
          </a:blip>
          <a:srcRect b="0" l="0" r="418" t="0"/>
          <a:stretch/>
        </p:blipFill>
        <p:spPr>
          <a:xfrm>
            <a:off x="2223500" y="1380125"/>
            <a:ext cx="976900" cy="45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19700" y="105375"/>
            <a:ext cx="89600" cy="318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Google Shape;58;p13"/>
          <p:cNvGrpSpPr/>
          <p:nvPr/>
        </p:nvGrpSpPr>
        <p:grpSpPr>
          <a:xfrm>
            <a:off x="532594" y="671700"/>
            <a:ext cx="2135213" cy="492600"/>
            <a:chOff x="564775" y="663738"/>
            <a:chExt cx="2135213" cy="492600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564775" y="663738"/>
              <a:ext cx="21138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i="1" lang="ru" sz="2000">
                  <a:solidFill>
                    <a:srgbClr val="FDCC01"/>
                  </a:solidFill>
                  <a:latin typeface="DM Sans"/>
                  <a:ea typeface="DM Sans"/>
                  <a:cs typeface="DM Sans"/>
                  <a:sym typeface="DM Sans"/>
                </a:rPr>
                <a:t>CARS</a:t>
              </a:r>
              <a:r>
                <a:rPr b="1" i="1" lang="ru" sz="2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 AT</a:t>
              </a:r>
              <a:endParaRPr b="1" i="1" sz="20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ru" sz="2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THE </a:t>
              </a:r>
              <a:r>
                <a:rPr b="1" i="1" lang="ru" sz="2000">
                  <a:solidFill>
                    <a:srgbClr val="FDCC01"/>
                  </a:solidFill>
                  <a:latin typeface="DM Sans"/>
                  <a:ea typeface="DM Sans"/>
                  <a:cs typeface="DM Sans"/>
                  <a:sym typeface="DM Sans"/>
                </a:rPr>
                <a:t>BEST</a:t>
              </a:r>
              <a:r>
                <a:rPr b="1" i="1" lang="ru" sz="2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 PRICE</a:t>
              </a:r>
              <a:endParaRPr b="1" i="1" sz="20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586188" y="663738"/>
              <a:ext cx="21138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ru" sz="2000">
                  <a:solidFill>
                    <a:srgbClr val="FDCC01"/>
                  </a:solidFill>
                  <a:latin typeface="DM Sans"/>
                  <a:ea typeface="DM Sans"/>
                  <a:cs typeface="DM Sans"/>
                  <a:sym typeface="DM Sans"/>
                </a:rPr>
                <a:t>CARS</a:t>
              </a:r>
              <a:r>
                <a:rPr b="1" i="1" lang="ru" sz="2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 AT</a:t>
              </a:r>
              <a:endParaRPr b="1" i="1" sz="20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ru" sz="2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THE </a:t>
              </a:r>
              <a:r>
                <a:rPr b="1" i="1" lang="ru" sz="2000">
                  <a:solidFill>
                    <a:srgbClr val="FDCC01"/>
                  </a:solidFill>
                  <a:latin typeface="DM Sans"/>
                  <a:ea typeface="DM Sans"/>
                  <a:cs typeface="DM Sans"/>
                  <a:sym typeface="DM Sans"/>
                </a:rPr>
                <a:t>BEST</a:t>
              </a:r>
              <a:r>
                <a:rPr b="1" i="1" lang="ru" sz="2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 PRICE</a:t>
              </a:r>
              <a:endParaRPr b="1" i="1" sz="20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581425" y="663738"/>
              <a:ext cx="21138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ru" sz="2000">
                  <a:solidFill>
                    <a:srgbClr val="FDCC01"/>
                  </a:solidFill>
                  <a:latin typeface="DM Sans"/>
                  <a:ea typeface="DM Sans"/>
                  <a:cs typeface="DM Sans"/>
                  <a:sym typeface="DM Sans"/>
                </a:rPr>
                <a:t>CARS</a:t>
              </a:r>
              <a:r>
                <a:rPr b="1" i="1" lang="ru" sz="2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 AT</a:t>
              </a:r>
              <a:endParaRPr b="1" i="1" sz="20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  <a:p>
              <a:pPr indent="0" lvl="0" marL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ru" sz="2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THE </a:t>
              </a:r>
              <a:r>
                <a:rPr b="1" i="1" lang="ru" sz="2000">
                  <a:solidFill>
                    <a:srgbClr val="FDCC01"/>
                  </a:solidFill>
                  <a:latin typeface="DM Sans"/>
                  <a:ea typeface="DM Sans"/>
                  <a:cs typeface="DM Sans"/>
                  <a:sym typeface="DM Sans"/>
                </a:rPr>
                <a:t>BEST</a:t>
              </a:r>
              <a:r>
                <a:rPr b="1" i="1" lang="ru" sz="2000">
                  <a:solidFill>
                    <a:schemeClr val="lt1"/>
                  </a:solidFill>
                  <a:latin typeface="DM Sans"/>
                  <a:ea typeface="DM Sans"/>
                  <a:cs typeface="DM Sans"/>
                  <a:sym typeface="DM Sans"/>
                </a:rPr>
                <a:t> PRICE</a:t>
              </a:r>
              <a:endParaRPr b="1" i="1" sz="20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 rotWithShape="1">
          <a:blip r:embed="rId3">
            <a:alphaModFix/>
          </a:blip>
          <a:srcRect b="9686" l="0" r="0" t="4284"/>
          <a:stretch/>
        </p:blipFill>
        <p:spPr>
          <a:xfrm>
            <a:off x="0" y="707275"/>
            <a:ext cx="1967725" cy="112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" y="1"/>
            <a:ext cx="677475" cy="815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47475" y="0"/>
            <a:ext cx="650250" cy="91799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/>
        </p:nvSpPr>
        <p:spPr>
          <a:xfrm>
            <a:off x="1332050" y="1116850"/>
            <a:ext cx="1566900" cy="5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+1 012-345-6789</a:t>
            </a:r>
            <a:endParaRPr sz="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example.com</a:t>
            </a:r>
            <a:endParaRPr sz="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example@mail.com</a:t>
            </a:r>
            <a:endParaRPr sz="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5703 Rippin Crescent Apt</a:t>
            </a:r>
            <a:endParaRPr sz="8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1421472" y="126250"/>
            <a:ext cx="1671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GREEN </a:t>
            </a:r>
            <a:r>
              <a:rPr b="1" lang="ru" sz="1600">
                <a:solidFill>
                  <a:schemeClr val="lt1"/>
                </a:solidFill>
                <a:latin typeface="DM Sans"/>
                <a:ea typeface="DM Sans"/>
                <a:cs typeface="DM Sans"/>
                <a:sym typeface="DM Sans"/>
              </a:rPr>
              <a:t>STOKES</a:t>
            </a:r>
            <a:endParaRPr b="1" sz="1600">
              <a:solidFill>
                <a:schemeClr val="lt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1421472" y="366600"/>
            <a:ext cx="16716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FDCC01"/>
                </a:solidFill>
                <a:latin typeface="DM Sans"/>
                <a:ea typeface="DM Sans"/>
                <a:cs typeface="DM Sans"/>
                <a:sym typeface="DM Sans"/>
              </a:rPr>
              <a:t>General Manager</a:t>
            </a:r>
            <a:endParaRPr b="1" sz="1200">
              <a:solidFill>
                <a:srgbClr val="FDCC01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71797" y="1113431"/>
            <a:ext cx="111750" cy="11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971797" y="1268419"/>
            <a:ext cx="111750" cy="11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82897" y="1549050"/>
            <a:ext cx="89550" cy="1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971797" y="1430551"/>
            <a:ext cx="111750" cy="72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