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Bangers"/>
      <p:regular r:id="rId7"/>
    </p:embeddedFont>
    <p:embeddedFont>
      <p:font typeface="Gochi Hand"/>
      <p:regular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5982">
          <p15:clr>
            <a:srgbClr val="A4A3A4"/>
          </p15:clr>
        </p15:guide>
        <p15:guide id="2" pos="2381">
          <p15:clr>
            <a:srgbClr val="A4A3A4"/>
          </p15:clr>
        </p15:guide>
        <p15:guide id="3" orient="horz" pos="272">
          <p15:clr>
            <a:srgbClr val="9AA0A6"/>
          </p15:clr>
        </p15:guide>
        <p15:guide id="4" orient="horz" pos="3690">
          <p15:clr>
            <a:srgbClr val="9AA0A6"/>
          </p15:clr>
        </p15:guide>
        <p15:guide id="5" pos="4445">
          <p15:clr>
            <a:srgbClr val="9AA0A6"/>
          </p15:clr>
        </p15:guide>
        <p15:guide id="6" orient="horz" pos="4056">
          <p15:clr>
            <a:srgbClr val="9AA0A6"/>
          </p15:clr>
        </p15:guide>
        <p15:guide id="7" pos="4365">
          <p15:clr>
            <a:srgbClr val="9AA0A6"/>
          </p15:clr>
        </p15:guide>
        <p15:guide id="8" orient="horz" pos="2164">
          <p15:clr>
            <a:srgbClr val="9AA0A6"/>
          </p15:clr>
        </p15:guide>
        <p15:guide id="9" orient="horz" pos="1986">
          <p15:clr>
            <a:srgbClr val="9AA0A6"/>
          </p15:clr>
        </p15:guide>
        <p15:guide id="10" pos="2640">
          <p15:clr>
            <a:srgbClr val="9AA0A6"/>
          </p15:clr>
        </p15:guide>
        <p15:guide id="11" pos="528">
          <p15:clr>
            <a:srgbClr val="9AA0A6"/>
          </p15:clr>
        </p15:guide>
        <p15:guide id="12" pos="653">
          <p15:clr>
            <a:srgbClr val="9AA0A6"/>
          </p15:clr>
        </p15:guide>
        <p15:guide id="13" pos="737">
          <p15:clr>
            <a:srgbClr val="9AA0A6"/>
          </p15:clr>
        </p15:guide>
        <p15:guide id="14" orient="horz" pos="4273">
          <p15:clr>
            <a:srgbClr val="9AA0A6"/>
          </p15:clr>
        </p15:guide>
        <p15:guide id="15" orient="horz" pos="2296">
          <p15:clr>
            <a:srgbClr val="9AA0A6"/>
          </p15:clr>
        </p15:guide>
        <p15:guide id="16" orient="horz" pos="3955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5982" orient="horz"/>
        <p:guide pos="2381"/>
        <p:guide pos="272" orient="horz"/>
        <p:guide pos="3690" orient="horz"/>
        <p:guide pos="4445"/>
        <p:guide pos="4056" orient="horz"/>
        <p:guide pos="4365"/>
        <p:guide pos="2164" orient="horz"/>
        <p:guide pos="1986" orient="horz"/>
        <p:guide pos="2640"/>
        <p:guide pos="528"/>
        <p:guide pos="653"/>
        <p:guide pos="737"/>
        <p:guide pos="4273" orient="horz"/>
        <p:guide pos="2296" orient="horz"/>
        <p:guide pos="3955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Bangers-regular.fntdata"/><Relationship Id="rId8" Type="http://schemas.openxmlformats.org/officeDocument/2006/relationships/font" Target="fonts/GochiHand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Relationship Id="rId4" Type="http://schemas.openxmlformats.org/officeDocument/2006/relationships/image" Target="../media/image4.png"/><Relationship Id="rId9" Type="http://schemas.openxmlformats.org/officeDocument/2006/relationships/image" Target="../media/image5.png"/><Relationship Id="rId5" Type="http://schemas.openxmlformats.org/officeDocument/2006/relationships/image" Target="../media/image1.png"/><Relationship Id="rId6" Type="http://schemas.openxmlformats.org/officeDocument/2006/relationships/image" Target="../media/image7.png"/><Relationship Id="rId7" Type="http://schemas.openxmlformats.org/officeDocument/2006/relationships/image" Target="../media/image2.png"/><Relationship Id="rId8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7560000" cy="10692000"/>
          </a:xfrm>
          <a:prstGeom prst="rect">
            <a:avLst/>
          </a:prstGeom>
          <a:gradFill>
            <a:gsLst>
              <a:gs pos="0">
                <a:srgbClr val="B3DAEB"/>
              </a:gs>
              <a:gs pos="100000">
                <a:srgbClr val="79CADC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29591"/>
            <a:ext cx="7560002" cy="6518119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5978109"/>
            <a:ext cx="7560002" cy="4713883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1036800" y="323850"/>
            <a:ext cx="5486400" cy="242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100">
                <a:solidFill>
                  <a:schemeClr val="lt1"/>
                </a:solidFill>
                <a:latin typeface="Bangers"/>
                <a:ea typeface="Bangers"/>
                <a:cs typeface="Bangers"/>
                <a:sym typeface="Bangers"/>
              </a:rPr>
              <a:t>camping</a:t>
            </a:r>
            <a:endParaRPr sz="9100">
              <a:solidFill>
                <a:schemeClr val="lt1"/>
              </a:solidFill>
              <a:latin typeface="Bangers"/>
              <a:ea typeface="Bangers"/>
              <a:cs typeface="Bangers"/>
              <a:sym typeface="Bangers"/>
            </a:endParaRPr>
          </a:p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100">
                <a:solidFill>
                  <a:srgbClr val="455973"/>
                </a:solidFill>
                <a:latin typeface="Bangers"/>
                <a:ea typeface="Bangers"/>
                <a:cs typeface="Bangers"/>
                <a:sym typeface="Bangers"/>
              </a:rPr>
              <a:t>Packing list</a:t>
            </a:r>
            <a:endParaRPr sz="9100">
              <a:solidFill>
                <a:srgbClr val="455973"/>
              </a:solidFill>
              <a:latin typeface="Bangers"/>
              <a:ea typeface="Bangers"/>
              <a:cs typeface="Bangers"/>
              <a:sym typeface="Bangers"/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514350" y="2828925"/>
            <a:ext cx="3086350" cy="3060150"/>
          </a:xfrm>
          <a:custGeom>
            <a:rect b="b" l="l" r="r" t="t"/>
            <a:pathLst>
              <a:path extrusionOk="0" h="122406" w="123454">
                <a:moveTo>
                  <a:pt x="0" y="3429"/>
                </a:moveTo>
                <a:lnTo>
                  <a:pt x="123454" y="0"/>
                </a:lnTo>
                <a:lnTo>
                  <a:pt x="119825" y="116967"/>
                </a:lnTo>
                <a:lnTo>
                  <a:pt x="3080" y="122406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59" name="Google Shape;59;p13"/>
          <p:cNvSpPr/>
          <p:nvPr/>
        </p:nvSpPr>
        <p:spPr>
          <a:xfrm>
            <a:off x="3876675" y="2838450"/>
            <a:ext cx="3076575" cy="3028950"/>
          </a:xfrm>
          <a:custGeom>
            <a:rect b="b" l="l" r="r" t="t"/>
            <a:pathLst>
              <a:path extrusionOk="0" h="121158" w="123063">
                <a:moveTo>
                  <a:pt x="0" y="0"/>
                </a:moveTo>
                <a:lnTo>
                  <a:pt x="123063" y="3048"/>
                </a:lnTo>
                <a:lnTo>
                  <a:pt x="116586" y="117348"/>
                </a:lnTo>
                <a:lnTo>
                  <a:pt x="0" y="121158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60" name="Google Shape;60;p13"/>
          <p:cNvSpPr/>
          <p:nvPr/>
        </p:nvSpPr>
        <p:spPr>
          <a:xfrm>
            <a:off x="509600" y="6448425"/>
            <a:ext cx="3071800" cy="3052775"/>
          </a:xfrm>
          <a:custGeom>
            <a:rect b="b" l="l" r="r" t="t"/>
            <a:pathLst>
              <a:path extrusionOk="0" h="122111" w="122872">
                <a:moveTo>
                  <a:pt x="0" y="0"/>
                </a:moveTo>
                <a:lnTo>
                  <a:pt x="122872" y="3620"/>
                </a:lnTo>
                <a:lnTo>
                  <a:pt x="115252" y="118491"/>
                </a:lnTo>
                <a:lnTo>
                  <a:pt x="0" y="12211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61" name="Google Shape;61;p13"/>
          <p:cNvSpPr/>
          <p:nvPr/>
        </p:nvSpPr>
        <p:spPr>
          <a:xfrm>
            <a:off x="3871925" y="6448425"/>
            <a:ext cx="3057525" cy="3052775"/>
          </a:xfrm>
          <a:custGeom>
            <a:rect b="b" l="l" r="r" t="t"/>
            <a:pathLst>
              <a:path extrusionOk="0" h="122111" w="122301">
                <a:moveTo>
                  <a:pt x="0" y="0"/>
                </a:moveTo>
                <a:lnTo>
                  <a:pt x="122301" y="0"/>
                </a:lnTo>
                <a:lnTo>
                  <a:pt x="118681" y="122111"/>
                </a:lnTo>
                <a:lnTo>
                  <a:pt x="3238" y="118872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62" name="Google Shape;62;p13"/>
          <p:cNvSpPr txBox="1"/>
          <p:nvPr/>
        </p:nvSpPr>
        <p:spPr>
          <a:xfrm>
            <a:off x="714525" y="2968325"/>
            <a:ext cx="28647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200">
                <a:solidFill>
                  <a:srgbClr val="3C3C3B"/>
                </a:solidFill>
                <a:latin typeface="Bangers"/>
                <a:ea typeface="Bangers"/>
                <a:cs typeface="Bangers"/>
                <a:sym typeface="Bangers"/>
              </a:rPr>
              <a:t>Tent</a:t>
            </a:r>
            <a:endParaRPr sz="3200">
              <a:solidFill>
                <a:srgbClr val="3C3C3B"/>
              </a:solidFill>
              <a:latin typeface="Bangers"/>
              <a:ea typeface="Bangers"/>
              <a:cs typeface="Bangers"/>
              <a:sym typeface="Bangers"/>
            </a:endParaRPr>
          </a:p>
        </p:txBody>
      </p:sp>
      <p:pic>
        <p:nvPicPr>
          <p:cNvPr id="63" name="Google Shape;63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38338" y="3645413"/>
            <a:ext cx="187200" cy="187200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3"/>
          <p:cNvSpPr txBox="1"/>
          <p:nvPr/>
        </p:nvSpPr>
        <p:spPr>
          <a:xfrm>
            <a:off x="1036800" y="3600425"/>
            <a:ext cx="22923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3C3C3B"/>
                </a:solidFill>
                <a:latin typeface="Gochi Hand"/>
                <a:ea typeface="Gochi Hand"/>
                <a:cs typeface="Gochi Hand"/>
                <a:sym typeface="Gochi Hand"/>
              </a:rPr>
              <a:t>Inflatable mattresses</a:t>
            </a:r>
            <a:endParaRPr sz="1800">
              <a:solidFill>
                <a:srgbClr val="3C3C3B"/>
              </a:solidFill>
              <a:latin typeface="Gochi Hand"/>
              <a:ea typeface="Gochi Hand"/>
              <a:cs typeface="Gochi Hand"/>
              <a:sym typeface="Gochi Hand"/>
            </a:endParaRPr>
          </a:p>
        </p:txBody>
      </p:sp>
      <p:pic>
        <p:nvPicPr>
          <p:cNvPr id="65" name="Google Shape;65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38338" y="3941663"/>
            <a:ext cx="187200" cy="1872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3"/>
          <p:cNvSpPr txBox="1"/>
          <p:nvPr/>
        </p:nvSpPr>
        <p:spPr>
          <a:xfrm>
            <a:off x="1036800" y="3896675"/>
            <a:ext cx="22923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3C3C3B"/>
                </a:solidFill>
                <a:latin typeface="Gochi Hand"/>
                <a:ea typeface="Gochi Hand"/>
                <a:cs typeface="Gochi Hand"/>
                <a:sym typeface="Gochi Hand"/>
              </a:rPr>
              <a:t>Sleeping bags</a:t>
            </a:r>
            <a:endParaRPr sz="1800">
              <a:solidFill>
                <a:srgbClr val="3C3C3B"/>
              </a:solidFill>
              <a:latin typeface="Gochi Hand"/>
              <a:ea typeface="Gochi Hand"/>
              <a:cs typeface="Gochi Hand"/>
              <a:sym typeface="Gochi Hand"/>
            </a:endParaRPr>
          </a:p>
        </p:txBody>
      </p:sp>
      <p:pic>
        <p:nvPicPr>
          <p:cNvPr id="67" name="Google Shape;67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38338" y="4241713"/>
            <a:ext cx="187200" cy="187200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13"/>
          <p:cNvSpPr txBox="1"/>
          <p:nvPr/>
        </p:nvSpPr>
        <p:spPr>
          <a:xfrm>
            <a:off x="1036800" y="4196725"/>
            <a:ext cx="22923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3C3C3B"/>
                </a:solidFill>
                <a:latin typeface="Gochi Hand"/>
                <a:ea typeface="Gochi Hand"/>
                <a:cs typeface="Gochi Hand"/>
                <a:sym typeface="Gochi Hand"/>
              </a:rPr>
              <a:t>Pillows</a:t>
            </a:r>
            <a:endParaRPr sz="1800">
              <a:solidFill>
                <a:srgbClr val="3C3C3B"/>
              </a:solidFill>
              <a:latin typeface="Gochi Hand"/>
              <a:ea typeface="Gochi Hand"/>
              <a:cs typeface="Gochi Hand"/>
              <a:sym typeface="Gochi Hand"/>
            </a:endParaRPr>
          </a:p>
        </p:txBody>
      </p:sp>
      <p:pic>
        <p:nvPicPr>
          <p:cNvPr id="69" name="Google Shape;69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38338" y="4543250"/>
            <a:ext cx="187200" cy="187200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3"/>
          <p:cNvSpPr txBox="1"/>
          <p:nvPr/>
        </p:nvSpPr>
        <p:spPr>
          <a:xfrm>
            <a:off x="1036800" y="4498263"/>
            <a:ext cx="22923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3C3C3B"/>
                </a:solidFill>
                <a:latin typeface="Gochi Hand"/>
                <a:ea typeface="Gochi Hand"/>
                <a:cs typeface="Gochi Hand"/>
                <a:sym typeface="Gochi Hand"/>
              </a:rPr>
              <a:t>Bug repellent</a:t>
            </a:r>
            <a:endParaRPr sz="1800">
              <a:solidFill>
                <a:srgbClr val="3C3C3B"/>
              </a:solidFill>
              <a:latin typeface="Gochi Hand"/>
              <a:ea typeface="Gochi Hand"/>
              <a:cs typeface="Gochi Hand"/>
              <a:sym typeface="Gochi Hand"/>
            </a:endParaRPr>
          </a:p>
        </p:txBody>
      </p:sp>
      <p:pic>
        <p:nvPicPr>
          <p:cNvPr id="71" name="Google Shape;71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38338" y="4843763"/>
            <a:ext cx="187200" cy="187200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3"/>
          <p:cNvSpPr txBox="1"/>
          <p:nvPr/>
        </p:nvSpPr>
        <p:spPr>
          <a:xfrm>
            <a:off x="1036800" y="4798775"/>
            <a:ext cx="22923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3C3C3B"/>
                </a:solidFill>
                <a:latin typeface="Gochi Hand"/>
                <a:ea typeface="Gochi Hand"/>
                <a:cs typeface="Gochi Hand"/>
                <a:sym typeface="Gochi Hand"/>
              </a:rPr>
              <a:t>Books/Kindle</a:t>
            </a:r>
            <a:endParaRPr sz="1800">
              <a:solidFill>
                <a:srgbClr val="3C3C3B"/>
              </a:solidFill>
              <a:latin typeface="Gochi Hand"/>
              <a:ea typeface="Gochi Hand"/>
              <a:cs typeface="Gochi Hand"/>
              <a:sym typeface="Gochi Hand"/>
            </a:endParaRPr>
          </a:p>
        </p:txBody>
      </p:sp>
      <p:pic>
        <p:nvPicPr>
          <p:cNvPr id="73" name="Google Shape;73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38338" y="5141925"/>
            <a:ext cx="187200" cy="187200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13"/>
          <p:cNvSpPr txBox="1"/>
          <p:nvPr/>
        </p:nvSpPr>
        <p:spPr>
          <a:xfrm>
            <a:off x="1036800" y="5096938"/>
            <a:ext cx="22923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3C3C3B"/>
                </a:solidFill>
                <a:latin typeface="Gochi Hand"/>
                <a:ea typeface="Gochi Hand"/>
                <a:cs typeface="Gochi Hand"/>
                <a:sym typeface="Gochi Hand"/>
              </a:rPr>
              <a:t>Underwear</a:t>
            </a:r>
            <a:endParaRPr sz="1800">
              <a:solidFill>
                <a:srgbClr val="3C3C3B"/>
              </a:solidFill>
              <a:latin typeface="Gochi Hand"/>
              <a:ea typeface="Gochi Hand"/>
              <a:cs typeface="Gochi Hand"/>
              <a:sym typeface="Gochi Hand"/>
            </a:endParaRPr>
          </a:p>
        </p:txBody>
      </p:sp>
      <p:pic>
        <p:nvPicPr>
          <p:cNvPr id="75" name="Google Shape;75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38338" y="5442938"/>
            <a:ext cx="187200" cy="187200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p13"/>
          <p:cNvSpPr txBox="1"/>
          <p:nvPr/>
        </p:nvSpPr>
        <p:spPr>
          <a:xfrm>
            <a:off x="1036800" y="5397950"/>
            <a:ext cx="22923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3C3C3B"/>
                </a:solidFill>
                <a:latin typeface="Gochi Hand"/>
                <a:ea typeface="Gochi Hand"/>
                <a:cs typeface="Gochi Hand"/>
                <a:sym typeface="Gochi Hand"/>
              </a:rPr>
              <a:t>Socks</a:t>
            </a:r>
            <a:endParaRPr sz="1800">
              <a:solidFill>
                <a:srgbClr val="3C3C3B"/>
              </a:solidFill>
              <a:latin typeface="Gochi Hand"/>
              <a:ea typeface="Gochi Hand"/>
              <a:cs typeface="Gochi Hand"/>
              <a:sym typeface="Gochi Hand"/>
            </a:endParaRPr>
          </a:p>
        </p:txBody>
      </p:sp>
      <p:pic>
        <p:nvPicPr>
          <p:cNvPr id="77" name="Google Shape;77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090094" y="5263751"/>
            <a:ext cx="1728000" cy="1014184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903888" y="4971975"/>
            <a:ext cx="1152000" cy="1291528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13"/>
          <p:cNvSpPr txBox="1"/>
          <p:nvPr/>
        </p:nvSpPr>
        <p:spPr>
          <a:xfrm>
            <a:off x="4067425" y="2968325"/>
            <a:ext cx="28647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200">
                <a:solidFill>
                  <a:srgbClr val="3C3C3B"/>
                </a:solidFill>
                <a:latin typeface="Bangers"/>
                <a:ea typeface="Bangers"/>
                <a:cs typeface="Bangers"/>
                <a:sym typeface="Bangers"/>
              </a:rPr>
              <a:t>Fun</a:t>
            </a:r>
            <a:endParaRPr sz="3200">
              <a:solidFill>
                <a:srgbClr val="3C3C3B"/>
              </a:solidFill>
              <a:latin typeface="Bangers"/>
              <a:ea typeface="Bangers"/>
              <a:cs typeface="Bangers"/>
              <a:sym typeface="Bangers"/>
            </a:endParaRPr>
          </a:p>
        </p:txBody>
      </p:sp>
      <p:pic>
        <p:nvPicPr>
          <p:cNvPr id="80" name="Google Shape;80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191238" y="3645413"/>
            <a:ext cx="187200" cy="187200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Google Shape;81;p13"/>
          <p:cNvSpPr txBox="1"/>
          <p:nvPr/>
        </p:nvSpPr>
        <p:spPr>
          <a:xfrm>
            <a:off x="4389700" y="3600425"/>
            <a:ext cx="22923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3C3C3B"/>
                </a:solidFill>
                <a:latin typeface="Gochi Hand"/>
                <a:ea typeface="Gochi Hand"/>
                <a:cs typeface="Gochi Hand"/>
                <a:sym typeface="Gochi Hand"/>
              </a:rPr>
              <a:t>Glow sticks</a:t>
            </a:r>
            <a:endParaRPr sz="1800">
              <a:solidFill>
                <a:srgbClr val="3C3C3B"/>
              </a:solidFill>
              <a:latin typeface="Gochi Hand"/>
              <a:ea typeface="Gochi Hand"/>
              <a:cs typeface="Gochi Hand"/>
              <a:sym typeface="Gochi Hand"/>
            </a:endParaRPr>
          </a:p>
        </p:txBody>
      </p:sp>
      <p:pic>
        <p:nvPicPr>
          <p:cNvPr id="82" name="Google Shape;82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191238" y="3941663"/>
            <a:ext cx="187200" cy="187200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13"/>
          <p:cNvSpPr txBox="1"/>
          <p:nvPr/>
        </p:nvSpPr>
        <p:spPr>
          <a:xfrm>
            <a:off x="4389700" y="3896675"/>
            <a:ext cx="22923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3C3C3B"/>
                </a:solidFill>
                <a:latin typeface="Gochi Hand"/>
                <a:ea typeface="Gochi Hand"/>
                <a:cs typeface="Gochi Hand"/>
                <a:sym typeface="Gochi Hand"/>
              </a:rPr>
              <a:t>S’mores kit</a:t>
            </a:r>
            <a:endParaRPr sz="1800">
              <a:solidFill>
                <a:srgbClr val="3C3C3B"/>
              </a:solidFill>
              <a:latin typeface="Gochi Hand"/>
              <a:ea typeface="Gochi Hand"/>
              <a:cs typeface="Gochi Hand"/>
              <a:sym typeface="Gochi Hand"/>
            </a:endParaRPr>
          </a:p>
        </p:txBody>
      </p:sp>
      <p:pic>
        <p:nvPicPr>
          <p:cNvPr id="84" name="Google Shape;84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191238" y="4241713"/>
            <a:ext cx="187200" cy="1872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3"/>
          <p:cNvSpPr txBox="1"/>
          <p:nvPr/>
        </p:nvSpPr>
        <p:spPr>
          <a:xfrm>
            <a:off x="4389700" y="4196725"/>
            <a:ext cx="22923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3C3C3B"/>
                </a:solidFill>
                <a:latin typeface="Gochi Hand"/>
                <a:ea typeface="Gochi Hand"/>
                <a:cs typeface="Gochi Hand"/>
                <a:sym typeface="Gochi Hand"/>
              </a:rPr>
              <a:t>Hula hoops</a:t>
            </a:r>
            <a:endParaRPr sz="1800">
              <a:solidFill>
                <a:srgbClr val="3C3C3B"/>
              </a:solidFill>
              <a:latin typeface="Gochi Hand"/>
              <a:ea typeface="Gochi Hand"/>
              <a:cs typeface="Gochi Hand"/>
              <a:sym typeface="Gochi Hand"/>
            </a:endParaRPr>
          </a:p>
        </p:txBody>
      </p:sp>
      <p:pic>
        <p:nvPicPr>
          <p:cNvPr id="86" name="Google Shape;86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191238" y="4543250"/>
            <a:ext cx="187200" cy="187200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3"/>
          <p:cNvSpPr txBox="1"/>
          <p:nvPr/>
        </p:nvSpPr>
        <p:spPr>
          <a:xfrm>
            <a:off x="4389700" y="4498263"/>
            <a:ext cx="22923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3C3C3B"/>
                </a:solidFill>
                <a:latin typeface="Gochi Hand"/>
                <a:ea typeface="Gochi Hand"/>
                <a:cs typeface="Gochi Hand"/>
                <a:sym typeface="Gochi Hand"/>
              </a:rPr>
              <a:t>Guitar</a:t>
            </a:r>
            <a:endParaRPr sz="1800">
              <a:solidFill>
                <a:srgbClr val="3C3C3B"/>
              </a:solidFill>
              <a:latin typeface="Gochi Hand"/>
              <a:ea typeface="Gochi Hand"/>
              <a:cs typeface="Gochi Hand"/>
              <a:sym typeface="Gochi Hand"/>
            </a:endParaRPr>
          </a:p>
        </p:txBody>
      </p:sp>
      <p:pic>
        <p:nvPicPr>
          <p:cNvPr id="88" name="Google Shape;88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191238" y="4843763"/>
            <a:ext cx="187200" cy="18720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3"/>
          <p:cNvSpPr txBox="1"/>
          <p:nvPr/>
        </p:nvSpPr>
        <p:spPr>
          <a:xfrm>
            <a:off x="4389700" y="4798775"/>
            <a:ext cx="22923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3C3C3B"/>
                </a:solidFill>
                <a:latin typeface="Gochi Hand"/>
                <a:ea typeface="Gochi Hand"/>
                <a:cs typeface="Gochi Hand"/>
                <a:sym typeface="Gochi Hand"/>
              </a:rPr>
              <a:t>Song book</a:t>
            </a:r>
            <a:endParaRPr sz="1800">
              <a:solidFill>
                <a:srgbClr val="3C3C3B"/>
              </a:solidFill>
              <a:latin typeface="Gochi Hand"/>
              <a:ea typeface="Gochi Hand"/>
              <a:cs typeface="Gochi Hand"/>
              <a:sym typeface="Gochi Hand"/>
            </a:endParaRPr>
          </a:p>
        </p:txBody>
      </p:sp>
      <p:pic>
        <p:nvPicPr>
          <p:cNvPr id="90" name="Google Shape;90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191238" y="5141925"/>
            <a:ext cx="187200" cy="18720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3"/>
          <p:cNvSpPr txBox="1"/>
          <p:nvPr/>
        </p:nvSpPr>
        <p:spPr>
          <a:xfrm>
            <a:off x="4389700" y="5096938"/>
            <a:ext cx="22923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3C3C3B"/>
                </a:solidFill>
                <a:latin typeface="Gochi Hand"/>
                <a:ea typeface="Gochi Hand"/>
                <a:cs typeface="Gochi Hand"/>
                <a:sym typeface="Gochi Hand"/>
              </a:rPr>
              <a:t>Ghost stories</a:t>
            </a:r>
            <a:endParaRPr sz="1800">
              <a:solidFill>
                <a:srgbClr val="3C3C3B"/>
              </a:solidFill>
              <a:latin typeface="Gochi Hand"/>
              <a:ea typeface="Gochi Hand"/>
              <a:cs typeface="Gochi Hand"/>
              <a:sym typeface="Gochi Hand"/>
            </a:endParaRPr>
          </a:p>
        </p:txBody>
      </p:sp>
      <p:pic>
        <p:nvPicPr>
          <p:cNvPr id="92" name="Google Shape;92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191238" y="5442938"/>
            <a:ext cx="187200" cy="187200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3"/>
          <p:cNvSpPr txBox="1"/>
          <p:nvPr/>
        </p:nvSpPr>
        <p:spPr>
          <a:xfrm>
            <a:off x="4389700" y="5397950"/>
            <a:ext cx="22923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3C3C3B"/>
                </a:solidFill>
                <a:latin typeface="Gochi Hand"/>
                <a:ea typeface="Gochi Hand"/>
                <a:cs typeface="Gochi Hand"/>
                <a:sym typeface="Gochi Hand"/>
              </a:rPr>
              <a:t>Glow frisbee</a:t>
            </a:r>
            <a:endParaRPr sz="1800">
              <a:solidFill>
                <a:srgbClr val="3C3C3B"/>
              </a:solidFill>
              <a:latin typeface="Gochi Hand"/>
              <a:ea typeface="Gochi Hand"/>
              <a:cs typeface="Gochi Hand"/>
              <a:sym typeface="Gochi Hand"/>
            </a:endParaRPr>
          </a:p>
        </p:txBody>
      </p:sp>
      <p:pic>
        <p:nvPicPr>
          <p:cNvPr id="94" name="Google Shape;94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506988" y="8468563"/>
            <a:ext cx="1008000" cy="1315898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3"/>
          <p:cNvSpPr txBox="1"/>
          <p:nvPr/>
        </p:nvSpPr>
        <p:spPr>
          <a:xfrm>
            <a:off x="714525" y="6603050"/>
            <a:ext cx="28647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200">
                <a:solidFill>
                  <a:srgbClr val="3C3C3B"/>
                </a:solidFill>
                <a:latin typeface="Bangers"/>
                <a:ea typeface="Bangers"/>
                <a:cs typeface="Bangers"/>
                <a:sym typeface="Bangers"/>
              </a:rPr>
              <a:t>Gear</a:t>
            </a:r>
            <a:endParaRPr sz="3200">
              <a:solidFill>
                <a:srgbClr val="3C3C3B"/>
              </a:solidFill>
              <a:latin typeface="Bangers"/>
              <a:ea typeface="Bangers"/>
              <a:cs typeface="Bangers"/>
              <a:sym typeface="Bangers"/>
            </a:endParaRPr>
          </a:p>
        </p:txBody>
      </p:sp>
      <p:pic>
        <p:nvPicPr>
          <p:cNvPr id="96" name="Google Shape;96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38338" y="7280138"/>
            <a:ext cx="187200" cy="187200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3"/>
          <p:cNvSpPr txBox="1"/>
          <p:nvPr/>
        </p:nvSpPr>
        <p:spPr>
          <a:xfrm>
            <a:off x="1036800" y="7235150"/>
            <a:ext cx="22923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3C3C3B"/>
                </a:solidFill>
                <a:latin typeface="Gochi Hand"/>
                <a:ea typeface="Gochi Hand"/>
                <a:cs typeface="Gochi Hand"/>
                <a:sym typeface="Gochi Hand"/>
              </a:rPr>
              <a:t>Cooktop</a:t>
            </a:r>
            <a:endParaRPr sz="1800">
              <a:solidFill>
                <a:srgbClr val="3C3C3B"/>
              </a:solidFill>
              <a:latin typeface="Gochi Hand"/>
              <a:ea typeface="Gochi Hand"/>
              <a:cs typeface="Gochi Hand"/>
              <a:sym typeface="Gochi Hand"/>
            </a:endParaRPr>
          </a:p>
        </p:txBody>
      </p:sp>
      <p:pic>
        <p:nvPicPr>
          <p:cNvPr id="98" name="Google Shape;98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38338" y="7576388"/>
            <a:ext cx="187200" cy="18720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3"/>
          <p:cNvSpPr txBox="1"/>
          <p:nvPr/>
        </p:nvSpPr>
        <p:spPr>
          <a:xfrm>
            <a:off x="1036800" y="7531400"/>
            <a:ext cx="22923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3C3C3B"/>
                </a:solidFill>
                <a:latin typeface="Gochi Hand"/>
                <a:ea typeface="Gochi Hand"/>
                <a:cs typeface="Gochi Hand"/>
                <a:sym typeface="Gochi Hand"/>
              </a:rPr>
              <a:t>Frying pan or griddle</a:t>
            </a:r>
            <a:endParaRPr sz="1800">
              <a:solidFill>
                <a:srgbClr val="3C3C3B"/>
              </a:solidFill>
              <a:latin typeface="Gochi Hand"/>
              <a:ea typeface="Gochi Hand"/>
              <a:cs typeface="Gochi Hand"/>
              <a:sym typeface="Gochi Hand"/>
            </a:endParaRPr>
          </a:p>
        </p:txBody>
      </p:sp>
      <p:pic>
        <p:nvPicPr>
          <p:cNvPr id="100" name="Google Shape;100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38338" y="7876438"/>
            <a:ext cx="187200" cy="18720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3"/>
          <p:cNvSpPr txBox="1"/>
          <p:nvPr/>
        </p:nvSpPr>
        <p:spPr>
          <a:xfrm>
            <a:off x="1036800" y="7831450"/>
            <a:ext cx="22923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3C3C3B"/>
                </a:solidFill>
                <a:latin typeface="Gochi Hand"/>
                <a:ea typeface="Gochi Hand"/>
                <a:cs typeface="Gochi Hand"/>
                <a:sym typeface="Gochi Hand"/>
              </a:rPr>
              <a:t>Fuel (Propane)</a:t>
            </a:r>
            <a:endParaRPr sz="1800">
              <a:solidFill>
                <a:srgbClr val="3C3C3B"/>
              </a:solidFill>
              <a:latin typeface="Gochi Hand"/>
              <a:ea typeface="Gochi Hand"/>
              <a:cs typeface="Gochi Hand"/>
              <a:sym typeface="Gochi Hand"/>
            </a:endParaRPr>
          </a:p>
        </p:txBody>
      </p:sp>
      <p:pic>
        <p:nvPicPr>
          <p:cNvPr id="102" name="Google Shape;102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38338" y="8177975"/>
            <a:ext cx="187200" cy="187200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13"/>
          <p:cNvSpPr txBox="1"/>
          <p:nvPr/>
        </p:nvSpPr>
        <p:spPr>
          <a:xfrm>
            <a:off x="1036800" y="8132988"/>
            <a:ext cx="22923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3C3C3B"/>
                </a:solidFill>
                <a:latin typeface="Gochi Hand"/>
                <a:ea typeface="Gochi Hand"/>
                <a:cs typeface="Gochi Hand"/>
                <a:sym typeface="Gochi Hand"/>
              </a:rPr>
              <a:t>Family pot</a:t>
            </a:r>
            <a:endParaRPr sz="1800">
              <a:solidFill>
                <a:srgbClr val="3C3C3B"/>
              </a:solidFill>
              <a:latin typeface="Gochi Hand"/>
              <a:ea typeface="Gochi Hand"/>
              <a:cs typeface="Gochi Hand"/>
              <a:sym typeface="Gochi Hand"/>
            </a:endParaRPr>
          </a:p>
        </p:txBody>
      </p:sp>
      <p:pic>
        <p:nvPicPr>
          <p:cNvPr id="104" name="Google Shape;104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38338" y="8478488"/>
            <a:ext cx="187200" cy="187200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13"/>
          <p:cNvSpPr txBox="1"/>
          <p:nvPr/>
        </p:nvSpPr>
        <p:spPr>
          <a:xfrm>
            <a:off x="1036800" y="8433500"/>
            <a:ext cx="22923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3C3C3B"/>
                </a:solidFill>
                <a:latin typeface="Gochi Hand"/>
                <a:ea typeface="Gochi Hand"/>
                <a:cs typeface="Gochi Hand"/>
                <a:sym typeface="Gochi Hand"/>
              </a:rPr>
              <a:t>Skewers</a:t>
            </a:r>
            <a:endParaRPr sz="1800">
              <a:solidFill>
                <a:srgbClr val="3C3C3B"/>
              </a:solidFill>
              <a:latin typeface="Gochi Hand"/>
              <a:ea typeface="Gochi Hand"/>
              <a:cs typeface="Gochi Hand"/>
              <a:sym typeface="Gochi Hand"/>
            </a:endParaRPr>
          </a:p>
        </p:txBody>
      </p:sp>
      <p:pic>
        <p:nvPicPr>
          <p:cNvPr id="106" name="Google Shape;106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38338" y="8776650"/>
            <a:ext cx="187200" cy="187200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13"/>
          <p:cNvSpPr txBox="1"/>
          <p:nvPr/>
        </p:nvSpPr>
        <p:spPr>
          <a:xfrm>
            <a:off x="1036800" y="8731663"/>
            <a:ext cx="22923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3C3C3B"/>
                </a:solidFill>
                <a:latin typeface="Gochi Hand"/>
                <a:ea typeface="Gochi Hand"/>
                <a:cs typeface="Gochi Hand"/>
                <a:sym typeface="Gochi Hand"/>
              </a:rPr>
              <a:t>Camp cups</a:t>
            </a:r>
            <a:endParaRPr sz="1800">
              <a:solidFill>
                <a:srgbClr val="3C3C3B"/>
              </a:solidFill>
              <a:latin typeface="Gochi Hand"/>
              <a:ea typeface="Gochi Hand"/>
              <a:cs typeface="Gochi Hand"/>
              <a:sym typeface="Gochi Hand"/>
            </a:endParaRPr>
          </a:p>
        </p:txBody>
      </p:sp>
      <p:pic>
        <p:nvPicPr>
          <p:cNvPr id="108" name="Google Shape;108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38338" y="9077663"/>
            <a:ext cx="187200" cy="187200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13"/>
          <p:cNvSpPr txBox="1"/>
          <p:nvPr/>
        </p:nvSpPr>
        <p:spPr>
          <a:xfrm>
            <a:off x="1036800" y="9032675"/>
            <a:ext cx="22923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3C3C3B"/>
                </a:solidFill>
                <a:latin typeface="Gochi Hand"/>
                <a:ea typeface="Gochi Hand"/>
                <a:cs typeface="Gochi Hand"/>
                <a:sym typeface="Gochi Hand"/>
              </a:rPr>
              <a:t>Matches</a:t>
            </a:r>
            <a:endParaRPr sz="1800">
              <a:solidFill>
                <a:srgbClr val="3C3C3B"/>
              </a:solidFill>
              <a:latin typeface="Gochi Hand"/>
              <a:ea typeface="Gochi Hand"/>
              <a:cs typeface="Gochi Hand"/>
              <a:sym typeface="Gochi Hand"/>
            </a:endParaRPr>
          </a:p>
        </p:txBody>
      </p:sp>
      <p:sp>
        <p:nvSpPr>
          <p:cNvPr id="110" name="Google Shape;110;p13"/>
          <p:cNvSpPr txBox="1"/>
          <p:nvPr/>
        </p:nvSpPr>
        <p:spPr>
          <a:xfrm>
            <a:off x="4077863" y="6603050"/>
            <a:ext cx="28647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200">
                <a:solidFill>
                  <a:srgbClr val="3C3C3B"/>
                </a:solidFill>
                <a:latin typeface="Bangers"/>
                <a:ea typeface="Bangers"/>
                <a:cs typeface="Bangers"/>
                <a:sym typeface="Bangers"/>
              </a:rPr>
              <a:t>Kitchen</a:t>
            </a:r>
            <a:endParaRPr sz="3200">
              <a:solidFill>
                <a:srgbClr val="3C3C3B"/>
              </a:solidFill>
              <a:latin typeface="Bangers"/>
              <a:ea typeface="Bangers"/>
              <a:cs typeface="Bangers"/>
              <a:sym typeface="Bangers"/>
            </a:endParaRPr>
          </a:p>
        </p:txBody>
      </p:sp>
      <p:pic>
        <p:nvPicPr>
          <p:cNvPr id="111" name="Google Shape;111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201675" y="7280138"/>
            <a:ext cx="187200" cy="187200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13"/>
          <p:cNvSpPr txBox="1"/>
          <p:nvPr/>
        </p:nvSpPr>
        <p:spPr>
          <a:xfrm>
            <a:off x="4400138" y="7235150"/>
            <a:ext cx="22923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3C3C3B"/>
                </a:solidFill>
                <a:latin typeface="Gochi Hand"/>
                <a:ea typeface="Gochi Hand"/>
                <a:cs typeface="Gochi Hand"/>
                <a:sym typeface="Gochi Hand"/>
              </a:rPr>
              <a:t>Kitchen cloths</a:t>
            </a:r>
            <a:endParaRPr sz="1800">
              <a:solidFill>
                <a:srgbClr val="3C3C3B"/>
              </a:solidFill>
              <a:latin typeface="Gochi Hand"/>
              <a:ea typeface="Gochi Hand"/>
              <a:cs typeface="Gochi Hand"/>
              <a:sym typeface="Gochi Hand"/>
            </a:endParaRPr>
          </a:p>
        </p:txBody>
      </p:sp>
      <p:pic>
        <p:nvPicPr>
          <p:cNvPr id="113" name="Google Shape;113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201675" y="7576388"/>
            <a:ext cx="187200" cy="187200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13"/>
          <p:cNvSpPr txBox="1"/>
          <p:nvPr/>
        </p:nvSpPr>
        <p:spPr>
          <a:xfrm>
            <a:off x="4400138" y="7531400"/>
            <a:ext cx="22923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3C3C3B"/>
                </a:solidFill>
                <a:latin typeface="Gochi Hand"/>
                <a:ea typeface="Gochi Hand"/>
                <a:cs typeface="Gochi Hand"/>
                <a:sym typeface="Gochi Hand"/>
              </a:rPr>
              <a:t>Food</a:t>
            </a:r>
            <a:endParaRPr sz="1800">
              <a:solidFill>
                <a:srgbClr val="3C3C3B"/>
              </a:solidFill>
              <a:latin typeface="Gochi Hand"/>
              <a:ea typeface="Gochi Hand"/>
              <a:cs typeface="Gochi Hand"/>
              <a:sym typeface="Gochi Hand"/>
            </a:endParaRPr>
          </a:p>
        </p:txBody>
      </p:sp>
      <p:pic>
        <p:nvPicPr>
          <p:cNvPr id="115" name="Google Shape;115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201675" y="7876438"/>
            <a:ext cx="187200" cy="187200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p13"/>
          <p:cNvSpPr txBox="1"/>
          <p:nvPr/>
        </p:nvSpPr>
        <p:spPr>
          <a:xfrm>
            <a:off x="4400138" y="7831450"/>
            <a:ext cx="22923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3C3C3B"/>
                </a:solidFill>
                <a:latin typeface="Gochi Hand"/>
                <a:ea typeface="Gochi Hand"/>
                <a:cs typeface="Gochi Hand"/>
                <a:sym typeface="Gochi Hand"/>
              </a:rPr>
              <a:t>Sugar</a:t>
            </a:r>
            <a:endParaRPr sz="1800">
              <a:solidFill>
                <a:srgbClr val="3C3C3B"/>
              </a:solidFill>
              <a:latin typeface="Gochi Hand"/>
              <a:ea typeface="Gochi Hand"/>
              <a:cs typeface="Gochi Hand"/>
              <a:sym typeface="Gochi Hand"/>
            </a:endParaRPr>
          </a:p>
        </p:txBody>
      </p:sp>
      <p:pic>
        <p:nvPicPr>
          <p:cNvPr id="117" name="Google Shape;117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201675" y="8177975"/>
            <a:ext cx="187200" cy="187200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13"/>
          <p:cNvSpPr txBox="1"/>
          <p:nvPr/>
        </p:nvSpPr>
        <p:spPr>
          <a:xfrm>
            <a:off x="4400138" y="8132988"/>
            <a:ext cx="22923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3C3C3B"/>
                </a:solidFill>
                <a:latin typeface="Gochi Hand"/>
                <a:ea typeface="Gochi Hand"/>
                <a:cs typeface="Gochi Hand"/>
                <a:sym typeface="Gochi Hand"/>
              </a:rPr>
              <a:t>Tea</a:t>
            </a:r>
            <a:endParaRPr sz="1800">
              <a:solidFill>
                <a:srgbClr val="3C3C3B"/>
              </a:solidFill>
              <a:latin typeface="Gochi Hand"/>
              <a:ea typeface="Gochi Hand"/>
              <a:cs typeface="Gochi Hand"/>
              <a:sym typeface="Gochi Hand"/>
            </a:endParaRPr>
          </a:p>
        </p:txBody>
      </p:sp>
      <p:pic>
        <p:nvPicPr>
          <p:cNvPr id="119" name="Google Shape;119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201675" y="8478488"/>
            <a:ext cx="187200" cy="187200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p13"/>
          <p:cNvSpPr txBox="1"/>
          <p:nvPr/>
        </p:nvSpPr>
        <p:spPr>
          <a:xfrm>
            <a:off x="4400138" y="8433500"/>
            <a:ext cx="22923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3C3C3B"/>
                </a:solidFill>
                <a:latin typeface="Gochi Hand"/>
                <a:ea typeface="Gochi Hand"/>
                <a:cs typeface="Gochi Hand"/>
                <a:sym typeface="Gochi Hand"/>
              </a:rPr>
              <a:t>Pancake</a:t>
            </a:r>
            <a:endParaRPr sz="1800">
              <a:solidFill>
                <a:srgbClr val="3C3C3B"/>
              </a:solidFill>
              <a:latin typeface="Gochi Hand"/>
              <a:ea typeface="Gochi Hand"/>
              <a:cs typeface="Gochi Hand"/>
              <a:sym typeface="Gochi Hand"/>
            </a:endParaRPr>
          </a:p>
        </p:txBody>
      </p:sp>
      <p:pic>
        <p:nvPicPr>
          <p:cNvPr id="121" name="Google Shape;121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201675" y="8776650"/>
            <a:ext cx="187200" cy="187200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p13"/>
          <p:cNvSpPr txBox="1"/>
          <p:nvPr/>
        </p:nvSpPr>
        <p:spPr>
          <a:xfrm>
            <a:off x="4400138" y="8731663"/>
            <a:ext cx="22923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3C3C3B"/>
                </a:solidFill>
                <a:latin typeface="Gochi Hand"/>
                <a:ea typeface="Gochi Hand"/>
                <a:cs typeface="Gochi Hand"/>
                <a:sym typeface="Gochi Hand"/>
              </a:rPr>
              <a:t>Ziploc bags</a:t>
            </a:r>
            <a:endParaRPr sz="1800">
              <a:solidFill>
                <a:srgbClr val="3C3C3B"/>
              </a:solidFill>
              <a:latin typeface="Gochi Hand"/>
              <a:ea typeface="Gochi Hand"/>
              <a:cs typeface="Gochi Hand"/>
              <a:sym typeface="Gochi Hand"/>
            </a:endParaRPr>
          </a:p>
        </p:txBody>
      </p:sp>
      <p:pic>
        <p:nvPicPr>
          <p:cNvPr id="123" name="Google Shape;123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201675" y="9077663"/>
            <a:ext cx="187200" cy="187200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Google Shape;124;p13"/>
          <p:cNvSpPr txBox="1"/>
          <p:nvPr/>
        </p:nvSpPr>
        <p:spPr>
          <a:xfrm>
            <a:off x="4400138" y="9032675"/>
            <a:ext cx="22923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3C3C3B"/>
                </a:solidFill>
                <a:latin typeface="Gochi Hand"/>
                <a:ea typeface="Gochi Hand"/>
                <a:cs typeface="Gochi Hand"/>
                <a:sym typeface="Gochi Hand"/>
              </a:rPr>
              <a:t>Garbage</a:t>
            </a:r>
            <a:endParaRPr sz="1800">
              <a:solidFill>
                <a:srgbClr val="3C3C3B"/>
              </a:solidFill>
              <a:latin typeface="Gochi Hand"/>
              <a:ea typeface="Gochi Hand"/>
              <a:cs typeface="Gochi Hand"/>
              <a:sym typeface="Gochi Hand"/>
            </a:endParaRPr>
          </a:p>
        </p:txBody>
      </p:sp>
      <p:pic>
        <p:nvPicPr>
          <p:cNvPr id="125" name="Google Shape;125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5757788" y="8456325"/>
            <a:ext cx="1368000" cy="136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