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erienda One"/>
      <p:regular r:id="rId7"/>
    </p:embeddedFont>
    <p:embeddedFont>
      <p:font typeface="ABeeZee"/>
      <p:regular r:id="rId8"/>
      <p:italic r:id="rId9"/>
    </p:embeddedFont>
    <p:embeddedFont>
      <p:font typeface="Carter One"/>
      <p:regular r:id="rId10"/>
    </p:embeddedFont>
    <p:embeddedFont>
      <p:font typeface="Caveat Brush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Brush-regular.fntdata"/><Relationship Id="rId10" Type="http://schemas.openxmlformats.org/officeDocument/2006/relationships/font" Target="fonts/Carter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BeeZ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iendaOne-regular.fntdata"/><Relationship Id="rId8" Type="http://schemas.openxmlformats.org/officeDocument/2006/relationships/font" Target="fonts/ABeeZ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3" Type="http://schemas.openxmlformats.org/officeDocument/2006/relationships/image" Target="../media/image12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15" Type="http://schemas.openxmlformats.org/officeDocument/2006/relationships/image" Target="../media/image13.jpg"/><Relationship Id="rId1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-28575"/>
            <a:ext cx="7586923" cy="7026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9524" y="2054481"/>
            <a:ext cx="7587216" cy="3438483"/>
            <a:chOff x="0" y="2075575"/>
            <a:chExt cx="7560000" cy="3426149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-316" l="1030" r="29365" t="1346"/>
            <a:stretch/>
          </p:blipFill>
          <p:spPr>
            <a:xfrm>
              <a:off x="5317801" y="2075575"/>
              <a:ext cx="2242199" cy="3026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21451" r="0" t="0"/>
            <a:stretch/>
          </p:blipFill>
          <p:spPr>
            <a:xfrm>
              <a:off x="0" y="2386775"/>
              <a:ext cx="2086776" cy="3114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426646" y="536338"/>
            <a:ext cx="6985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400">
                <a:solidFill>
                  <a:srgbClr val="417498"/>
                </a:solidFill>
                <a:latin typeface="Merienda One"/>
                <a:ea typeface="Merienda One"/>
                <a:cs typeface="Merienda One"/>
                <a:sym typeface="Merienda One"/>
              </a:rPr>
              <a:t>Camp</a:t>
            </a:r>
            <a:endParaRPr sz="17400">
              <a:solidFill>
                <a:srgbClr val="417498"/>
              </a:solidFill>
              <a:latin typeface="Merienda One"/>
              <a:ea typeface="Merienda One"/>
              <a:cs typeface="Merienda One"/>
              <a:sym typeface="Merienda One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25" y="3675015"/>
            <a:ext cx="7586923" cy="702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0" l="0" r="38654" t="0"/>
          <a:stretch/>
        </p:blipFill>
        <p:spPr>
          <a:xfrm>
            <a:off x="6733853" y="3638845"/>
            <a:ext cx="843544" cy="104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0" l="18791" r="0" t="0"/>
          <a:stretch/>
        </p:blipFill>
        <p:spPr>
          <a:xfrm>
            <a:off x="3045" y="3774150"/>
            <a:ext cx="843544" cy="81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b="0" l="0" r="32244" t="0"/>
          <a:stretch/>
        </p:blipFill>
        <p:spPr>
          <a:xfrm>
            <a:off x="6645743" y="5854882"/>
            <a:ext cx="931656" cy="224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0">
            <a:alphaModFix/>
          </a:blip>
          <a:srcRect b="0" l="44582" r="0" t="0"/>
          <a:stretch/>
        </p:blipFill>
        <p:spPr>
          <a:xfrm>
            <a:off x="-9524" y="5327737"/>
            <a:ext cx="1003963" cy="253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1">
            <a:alphaModFix/>
          </a:blip>
          <a:srcRect b="0" l="35312" r="0" t="0"/>
          <a:stretch/>
        </p:blipFill>
        <p:spPr>
          <a:xfrm>
            <a:off x="-9524" y="9135872"/>
            <a:ext cx="340985" cy="12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2">
            <a:alphaModFix/>
          </a:blip>
          <a:srcRect b="16659" l="0" r="34849" t="0"/>
          <a:stretch/>
        </p:blipFill>
        <p:spPr>
          <a:xfrm>
            <a:off x="6733856" y="8986292"/>
            <a:ext cx="843544" cy="172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8738" y="5585925"/>
            <a:ext cx="3261926" cy="28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1931677" y="167175"/>
            <a:ext cx="4009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rgbClr val="417498"/>
                </a:solidFill>
                <a:latin typeface="Carter One"/>
                <a:ea typeface="Carter One"/>
                <a:cs typeface="Carter One"/>
                <a:sym typeface="Carter One"/>
              </a:rPr>
              <a:t>School</a:t>
            </a:r>
            <a:endParaRPr sz="8100">
              <a:solidFill>
                <a:srgbClr val="41749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40921" y="536338"/>
            <a:ext cx="6985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400">
                <a:solidFill>
                  <a:schemeClr val="lt1"/>
                </a:solidFill>
                <a:latin typeface="Merienda One"/>
                <a:ea typeface="Merienda One"/>
                <a:cs typeface="Merienda One"/>
                <a:sym typeface="Merienda One"/>
              </a:rPr>
              <a:t>Camp</a:t>
            </a:r>
            <a:endParaRPr sz="17400">
              <a:solidFill>
                <a:schemeClr val="lt1"/>
              </a:solidFill>
              <a:latin typeface="Merienda One"/>
              <a:ea typeface="Merienda One"/>
              <a:cs typeface="Merienda One"/>
              <a:sym typeface="Merienda One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4538" y="479038"/>
            <a:ext cx="719000" cy="573475"/>
          </a:xfrm>
          <a:prstGeom prst="rect">
            <a:avLst/>
          </a:prstGeom>
          <a:noFill/>
          <a:ln>
            <a:noFill/>
          </a:ln>
          <a:effectLst>
            <a:outerShdw rotWithShape="0" algn="bl" dir="1620000" dist="95250">
              <a:srgbClr val="417498"/>
            </a:outerShdw>
          </a:effectLst>
        </p:spPr>
      </p:pic>
      <p:pic>
        <p:nvPicPr>
          <p:cNvPr id="70" name="Google Shape;7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10316401">
            <a:off x="6322083" y="2712106"/>
            <a:ext cx="693959" cy="553487"/>
          </a:xfrm>
          <a:prstGeom prst="rect">
            <a:avLst/>
          </a:prstGeom>
          <a:noFill/>
          <a:ln>
            <a:noFill/>
          </a:ln>
          <a:effectLst>
            <a:outerShdw rotWithShape="0" algn="bl" dir="1620000" dist="95250">
              <a:srgbClr val="417498"/>
            </a:outerShdw>
          </a:effectLst>
        </p:spPr>
      </p:pic>
      <p:sp>
        <p:nvSpPr>
          <p:cNvPr id="71" name="Google Shape;71;p13"/>
          <p:cNvSpPr txBox="1"/>
          <p:nvPr/>
        </p:nvSpPr>
        <p:spPr>
          <a:xfrm>
            <a:off x="2170750" y="2776550"/>
            <a:ext cx="3296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417498"/>
                </a:solidFill>
                <a:latin typeface="Caveat Brush"/>
                <a:ea typeface="Caveat Brush"/>
                <a:cs typeface="Caveat Brush"/>
                <a:sym typeface="Caveat Brush"/>
              </a:rPr>
              <a:t>Announcement</a:t>
            </a:r>
            <a:endParaRPr sz="4300">
              <a:solidFill>
                <a:srgbClr val="417498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899500" y="3305200"/>
            <a:ext cx="1839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417498"/>
                </a:solidFill>
                <a:latin typeface="Caveat Brush"/>
                <a:ea typeface="Caveat Brush"/>
                <a:cs typeface="Caveat Brush"/>
                <a:sym typeface="Caveat Brush"/>
              </a:rPr>
              <a:t>2025</a:t>
            </a:r>
            <a:endParaRPr sz="5500">
              <a:solidFill>
                <a:srgbClr val="417498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 rot="-515633">
            <a:off x="1053022" y="8516858"/>
            <a:ext cx="2461247" cy="1822474"/>
            <a:chOff x="1927360" y="7371692"/>
            <a:chExt cx="4217700" cy="3123600"/>
          </a:xfrm>
        </p:grpSpPr>
        <p:sp>
          <p:nvSpPr>
            <p:cNvPr id="74" name="Google Shape;74;p13"/>
            <p:cNvSpPr/>
            <p:nvPr/>
          </p:nvSpPr>
          <p:spPr>
            <a:xfrm>
              <a:off x="1927360" y="7371692"/>
              <a:ext cx="4217700" cy="312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13"/>
            <p:cNvPicPr preferRelativeResize="0"/>
            <p:nvPr/>
          </p:nvPicPr>
          <p:blipFill rotWithShape="1">
            <a:blip r:embed="rId15">
              <a:alphaModFix/>
            </a:blip>
            <a:srcRect b="7592" l="14573" r="12667" t="28338"/>
            <a:stretch/>
          </p:blipFill>
          <p:spPr>
            <a:xfrm>
              <a:off x="2047062" y="7492750"/>
              <a:ext cx="3978327" cy="261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3"/>
          <p:cNvSpPr txBox="1"/>
          <p:nvPr/>
        </p:nvSpPr>
        <p:spPr>
          <a:xfrm>
            <a:off x="1409700" y="4533900"/>
            <a:ext cx="4757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>
                <a:solidFill>
                  <a:srgbClr val="ECE981"/>
                </a:solidFill>
                <a:latin typeface="ABeeZee"/>
                <a:ea typeface="ABeeZee"/>
                <a:cs typeface="ABeeZee"/>
                <a:sym typeface="ABeeZee"/>
              </a:rPr>
              <a:t>Date: 19-28 July 2025 (9 Days)</a:t>
            </a:r>
            <a:endParaRPr i="1" sz="1900">
              <a:solidFill>
                <a:srgbClr val="ECE98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>
                <a:solidFill>
                  <a:srgbClr val="ECE981"/>
                </a:solidFill>
                <a:latin typeface="ABeeZee"/>
                <a:ea typeface="ABeeZee"/>
                <a:cs typeface="ABeeZee"/>
                <a:sym typeface="ABeeZee"/>
              </a:rPr>
              <a:t>Time: 7.30 AM - 4.00 PM</a:t>
            </a:r>
            <a:endParaRPr i="1" sz="1900">
              <a:solidFill>
                <a:srgbClr val="ECE98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638600" y="5481625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Art &amp; Craft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638600" y="6053125"/>
            <a:ext cx="18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Games &amp; 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Story Time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638600" y="7115175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Swimming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638600" y="7787575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Art &amp; Craft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886500" y="5481625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Dance   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886500" y="6053125"/>
            <a:ext cx="18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Cooking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Without Fire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886500" y="7115175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Skating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886500" y="7797100"/>
            <a:ext cx="18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Tae-kwon-do</a:t>
            </a:r>
            <a:endParaRPr sz="2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838575" y="8453438"/>
            <a:ext cx="274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ECE981"/>
                </a:solidFill>
                <a:latin typeface="Spartan"/>
                <a:ea typeface="Spartan"/>
                <a:cs typeface="Spartan"/>
                <a:sym typeface="Spartan"/>
              </a:rPr>
              <a:t>Come and</a:t>
            </a:r>
            <a:endParaRPr b="1" sz="2600">
              <a:solidFill>
                <a:srgbClr val="ECE98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ECE981"/>
                </a:solidFill>
                <a:latin typeface="Spartan"/>
                <a:ea typeface="Spartan"/>
                <a:cs typeface="Spartan"/>
                <a:sym typeface="Spartan"/>
              </a:rPr>
              <a:t>Join Us!</a:t>
            </a:r>
            <a:endParaRPr b="1" sz="2600">
              <a:solidFill>
                <a:srgbClr val="ECE98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838575" y="9353550"/>
            <a:ext cx="27432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+1 012-3456-789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511 Satterfield Springs Apt. 688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Pfannerstillshire, Oregon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mail@gdoc.io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