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</p:sldIdLst>
  <p:sldSz cy="10692000" cx="7560000"/>
  <p:notesSz cx="6858000" cy="9144000"/>
  <p:embeddedFontLst>
    <p:embeddedFont>
      <p:font typeface="Sono"/>
      <p:regular r:id="rId6"/>
      <p:bold r:id="rId7"/>
    </p:embeddedFont>
    <p:embeddedFont>
      <p:font typeface="Playwrite US Trad"/>
      <p:regular r:id="rId8"/>
    </p:embeddedFont>
    <p:embeddedFont>
      <p:font typeface="Sono SemiBold"/>
      <p:regular r:id="rId9"/>
      <p:bold r:id="rId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0" Type="http://schemas.openxmlformats.org/officeDocument/2006/relationships/font" Target="fonts/SonoSemiBold-bold.fntdata"/><Relationship Id="rId9" Type="http://schemas.openxmlformats.org/officeDocument/2006/relationships/font" Target="fonts/SonoSemiBold-regular.fntdata"/><Relationship Id="rId5" Type="http://schemas.openxmlformats.org/officeDocument/2006/relationships/slide" Target="slides/slide1.xml"/><Relationship Id="rId6" Type="http://schemas.openxmlformats.org/officeDocument/2006/relationships/font" Target="fonts/Sono-regular.fntdata"/><Relationship Id="rId7" Type="http://schemas.openxmlformats.org/officeDocument/2006/relationships/font" Target="fonts/Sono-bold.fntdata"/><Relationship Id="rId8" Type="http://schemas.openxmlformats.org/officeDocument/2006/relationships/font" Target="fonts/PlaywriteUSTrad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217050" y="685800"/>
            <a:ext cx="2424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2217050" y="685800"/>
            <a:ext cx="2424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57712" y="1547778"/>
            <a:ext cx="7044600" cy="426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57705" y="5891409"/>
            <a:ext cx="7044600" cy="164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57705" y="2299346"/>
            <a:ext cx="7044600" cy="4081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57705" y="6552657"/>
            <a:ext cx="7044600" cy="270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57705" y="4471058"/>
            <a:ext cx="7044600" cy="174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57705" y="2395696"/>
            <a:ext cx="7044600" cy="710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57705" y="2395696"/>
            <a:ext cx="3306900" cy="710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3995291" y="2395696"/>
            <a:ext cx="3306900" cy="710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57705" y="1154948"/>
            <a:ext cx="2321700" cy="1570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57705" y="2888617"/>
            <a:ext cx="2321700" cy="66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05325" y="935745"/>
            <a:ext cx="5264700" cy="8503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780000" y="-260"/>
            <a:ext cx="3780000" cy="10692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19508" y="2563450"/>
            <a:ext cx="3344400" cy="308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19508" y="5826865"/>
            <a:ext cx="3344400" cy="256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083839" y="1505164"/>
            <a:ext cx="3172200" cy="7681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57705" y="8794266"/>
            <a:ext cx="4959600" cy="125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57705" y="2395696"/>
            <a:ext cx="7044600" cy="710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1ED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848450" y="392212"/>
            <a:ext cx="59550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dk1"/>
                </a:solidFill>
                <a:latin typeface="Sono"/>
                <a:ea typeface="Sono"/>
                <a:cs typeface="Sono"/>
                <a:sym typeface="Sono"/>
              </a:rPr>
              <a:t>PICK A DATE</a:t>
            </a:r>
            <a:endParaRPr sz="4000">
              <a:solidFill>
                <a:schemeClr val="dk1"/>
              </a:solidFill>
              <a:latin typeface="Sono"/>
              <a:ea typeface="Sono"/>
              <a:cs typeface="Sono"/>
              <a:sym typeface="Sono"/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802500" y="1068266"/>
            <a:ext cx="5955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7C77FD"/>
                </a:solidFill>
                <a:latin typeface="Playwrite US Trad"/>
                <a:ea typeface="Playwrite US Trad"/>
                <a:cs typeface="Playwrite US Trad"/>
                <a:sym typeface="Playwrite US Trad"/>
              </a:rPr>
              <a:t>To donate!</a:t>
            </a:r>
            <a:endParaRPr sz="2400">
              <a:solidFill>
                <a:srgbClr val="7C77FD"/>
              </a:solidFill>
              <a:latin typeface="Playwrite US Trad"/>
              <a:ea typeface="Playwrite US Trad"/>
              <a:cs typeface="Playwrite US Trad"/>
              <a:sym typeface="Playwrite US Trad"/>
            </a:endParaRPr>
          </a:p>
        </p:txBody>
      </p:sp>
      <p:cxnSp>
        <p:nvCxnSpPr>
          <p:cNvPr id="56" name="Google Shape;56;p13"/>
          <p:cNvCxnSpPr/>
          <p:nvPr/>
        </p:nvCxnSpPr>
        <p:spPr>
          <a:xfrm>
            <a:off x="2209150" y="1965850"/>
            <a:ext cx="31458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7" name="Google Shape;57;p13"/>
          <p:cNvSpPr txBox="1"/>
          <p:nvPr/>
        </p:nvSpPr>
        <p:spPr>
          <a:xfrm>
            <a:off x="802500" y="1889654"/>
            <a:ext cx="59550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757575"/>
                </a:solidFill>
                <a:latin typeface="Sono"/>
                <a:ea typeface="Sono"/>
                <a:cs typeface="Sono"/>
                <a:sym typeface="Sono"/>
              </a:rPr>
              <a:t>Name</a:t>
            </a:r>
            <a:endParaRPr sz="2200">
              <a:solidFill>
                <a:srgbClr val="757575"/>
              </a:solidFill>
              <a:latin typeface="Sono"/>
              <a:ea typeface="Sono"/>
              <a:cs typeface="Sono"/>
              <a:sym typeface="Sono"/>
            </a:endParaRPr>
          </a:p>
        </p:txBody>
      </p:sp>
      <p:sp>
        <p:nvSpPr>
          <p:cNvPr id="58" name="Google Shape;58;p13"/>
          <p:cNvSpPr/>
          <p:nvPr/>
        </p:nvSpPr>
        <p:spPr>
          <a:xfrm>
            <a:off x="545250" y="2807650"/>
            <a:ext cx="800400" cy="800400"/>
          </a:xfrm>
          <a:prstGeom prst="roundRect">
            <a:avLst>
              <a:gd fmla="val 11607" name="adj"/>
            </a:avLst>
          </a:prstGeom>
          <a:noFill/>
          <a:ln cap="flat" cmpd="sng" w="28575">
            <a:solidFill>
              <a:srgbClr val="7C77F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45700" wrap="square" tIns="18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Sono"/>
                <a:ea typeface="Sono"/>
                <a:cs typeface="Sono"/>
                <a:sym typeface="Sono"/>
              </a:rPr>
              <a:t>1</a:t>
            </a:r>
            <a:endParaRPr sz="2900">
              <a:latin typeface="Sono"/>
              <a:ea typeface="Sono"/>
              <a:cs typeface="Sono"/>
              <a:sym typeface="Sono"/>
            </a:endParaRPr>
          </a:p>
        </p:txBody>
      </p:sp>
      <p:sp>
        <p:nvSpPr>
          <p:cNvPr id="59" name="Google Shape;59;p13"/>
          <p:cNvSpPr/>
          <p:nvPr/>
        </p:nvSpPr>
        <p:spPr>
          <a:xfrm>
            <a:off x="1492675" y="2807650"/>
            <a:ext cx="800400" cy="800400"/>
          </a:xfrm>
          <a:prstGeom prst="roundRect">
            <a:avLst>
              <a:gd fmla="val 11607" name="adj"/>
            </a:avLst>
          </a:prstGeom>
          <a:noFill/>
          <a:ln cap="flat" cmpd="sng" w="28575">
            <a:solidFill>
              <a:srgbClr val="7C77F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45700" wrap="square" tIns="18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Sono"/>
                <a:ea typeface="Sono"/>
                <a:cs typeface="Sono"/>
                <a:sym typeface="Sono"/>
              </a:rPr>
              <a:t>2</a:t>
            </a:r>
            <a:endParaRPr sz="2900">
              <a:latin typeface="Sono"/>
              <a:ea typeface="Sono"/>
              <a:cs typeface="Sono"/>
              <a:sym typeface="Sono"/>
            </a:endParaRPr>
          </a:p>
        </p:txBody>
      </p:sp>
      <p:sp>
        <p:nvSpPr>
          <p:cNvPr id="60" name="Google Shape;60;p13"/>
          <p:cNvSpPr/>
          <p:nvPr/>
        </p:nvSpPr>
        <p:spPr>
          <a:xfrm>
            <a:off x="2440100" y="2807650"/>
            <a:ext cx="800400" cy="800400"/>
          </a:xfrm>
          <a:prstGeom prst="roundRect">
            <a:avLst>
              <a:gd fmla="val 11607" name="adj"/>
            </a:avLst>
          </a:prstGeom>
          <a:noFill/>
          <a:ln cap="flat" cmpd="sng" w="28575">
            <a:solidFill>
              <a:srgbClr val="7C77F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45700" wrap="square" tIns="18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Sono"/>
                <a:ea typeface="Sono"/>
                <a:cs typeface="Sono"/>
                <a:sym typeface="Sono"/>
              </a:rPr>
              <a:t>3</a:t>
            </a:r>
            <a:endParaRPr sz="2900">
              <a:latin typeface="Sono"/>
              <a:ea typeface="Sono"/>
              <a:cs typeface="Sono"/>
              <a:sym typeface="Sono"/>
            </a:endParaRPr>
          </a:p>
        </p:txBody>
      </p:sp>
      <p:sp>
        <p:nvSpPr>
          <p:cNvPr id="61" name="Google Shape;61;p13"/>
          <p:cNvSpPr/>
          <p:nvPr/>
        </p:nvSpPr>
        <p:spPr>
          <a:xfrm>
            <a:off x="3387525" y="2807650"/>
            <a:ext cx="800400" cy="800400"/>
          </a:xfrm>
          <a:prstGeom prst="roundRect">
            <a:avLst>
              <a:gd fmla="val 11607" name="adj"/>
            </a:avLst>
          </a:prstGeom>
          <a:noFill/>
          <a:ln cap="flat" cmpd="sng" w="28575">
            <a:solidFill>
              <a:srgbClr val="7C77F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45700" wrap="square" tIns="18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Sono"/>
                <a:ea typeface="Sono"/>
                <a:cs typeface="Sono"/>
                <a:sym typeface="Sono"/>
              </a:rPr>
              <a:t>4</a:t>
            </a:r>
            <a:endParaRPr sz="2900">
              <a:latin typeface="Sono"/>
              <a:ea typeface="Sono"/>
              <a:cs typeface="Sono"/>
              <a:sym typeface="Sono"/>
            </a:endParaRPr>
          </a:p>
        </p:txBody>
      </p:sp>
      <p:sp>
        <p:nvSpPr>
          <p:cNvPr id="62" name="Google Shape;62;p13"/>
          <p:cNvSpPr/>
          <p:nvPr/>
        </p:nvSpPr>
        <p:spPr>
          <a:xfrm>
            <a:off x="4334950" y="2807650"/>
            <a:ext cx="800400" cy="800400"/>
          </a:xfrm>
          <a:prstGeom prst="roundRect">
            <a:avLst>
              <a:gd fmla="val 11607" name="adj"/>
            </a:avLst>
          </a:prstGeom>
          <a:noFill/>
          <a:ln cap="flat" cmpd="sng" w="28575">
            <a:solidFill>
              <a:srgbClr val="7C77F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45700" wrap="square" tIns="18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Sono"/>
                <a:ea typeface="Sono"/>
                <a:cs typeface="Sono"/>
                <a:sym typeface="Sono"/>
              </a:rPr>
              <a:t>5</a:t>
            </a:r>
            <a:endParaRPr sz="2900">
              <a:latin typeface="Sono"/>
              <a:ea typeface="Sono"/>
              <a:cs typeface="Sono"/>
              <a:sym typeface="Sono"/>
            </a:endParaRPr>
          </a:p>
        </p:txBody>
      </p:sp>
      <p:sp>
        <p:nvSpPr>
          <p:cNvPr id="63" name="Google Shape;63;p13"/>
          <p:cNvSpPr/>
          <p:nvPr/>
        </p:nvSpPr>
        <p:spPr>
          <a:xfrm>
            <a:off x="5282375" y="2807650"/>
            <a:ext cx="800400" cy="800400"/>
          </a:xfrm>
          <a:prstGeom prst="roundRect">
            <a:avLst>
              <a:gd fmla="val 11607" name="adj"/>
            </a:avLst>
          </a:prstGeom>
          <a:noFill/>
          <a:ln cap="flat" cmpd="sng" w="28575">
            <a:solidFill>
              <a:srgbClr val="7C77F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45700" wrap="square" tIns="18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Sono"/>
                <a:ea typeface="Sono"/>
                <a:cs typeface="Sono"/>
                <a:sym typeface="Sono"/>
              </a:rPr>
              <a:t>6</a:t>
            </a:r>
            <a:endParaRPr sz="2900">
              <a:latin typeface="Sono"/>
              <a:ea typeface="Sono"/>
              <a:cs typeface="Sono"/>
              <a:sym typeface="Sono"/>
            </a:endParaRPr>
          </a:p>
        </p:txBody>
      </p:sp>
      <p:sp>
        <p:nvSpPr>
          <p:cNvPr id="64" name="Google Shape;64;p13"/>
          <p:cNvSpPr/>
          <p:nvPr/>
        </p:nvSpPr>
        <p:spPr>
          <a:xfrm>
            <a:off x="6229800" y="2807650"/>
            <a:ext cx="800400" cy="800400"/>
          </a:xfrm>
          <a:prstGeom prst="roundRect">
            <a:avLst>
              <a:gd fmla="val 11607" name="adj"/>
            </a:avLst>
          </a:prstGeom>
          <a:noFill/>
          <a:ln cap="flat" cmpd="sng" w="28575">
            <a:solidFill>
              <a:srgbClr val="7C77F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45700" wrap="square" tIns="18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Sono"/>
                <a:ea typeface="Sono"/>
                <a:cs typeface="Sono"/>
                <a:sym typeface="Sono"/>
              </a:rPr>
              <a:t>7</a:t>
            </a:r>
            <a:endParaRPr sz="2900">
              <a:latin typeface="Sono"/>
              <a:ea typeface="Sono"/>
              <a:cs typeface="Sono"/>
              <a:sym typeface="Sono"/>
            </a:endParaRPr>
          </a:p>
        </p:txBody>
      </p:sp>
      <p:sp>
        <p:nvSpPr>
          <p:cNvPr id="65" name="Google Shape;65;p13"/>
          <p:cNvSpPr/>
          <p:nvPr/>
        </p:nvSpPr>
        <p:spPr>
          <a:xfrm>
            <a:off x="545250" y="3730200"/>
            <a:ext cx="800400" cy="800400"/>
          </a:xfrm>
          <a:prstGeom prst="roundRect">
            <a:avLst>
              <a:gd fmla="val 11607" name="adj"/>
            </a:avLst>
          </a:prstGeom>
          <a:noFill/>
          <a:ln cap="flat" cmpd="sng" w="28575">
            <a:solidFill>
              <a:srgbClr val="7C77F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45700" wrap="square" tIns="18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Sono"/>
                <a:ea typeface="Sono"/>
                <a:cs typeface="Sono"/>
                <a:sym typeface="Sono"/>
              </a:rPr>
              <a:t>8</a:t>
            </a:r>
            <a:endParaRPr sz="2900">
              <a:latin typeface="Sono"/>
              <a:ea typeface="Sono"/>
              <a:cs typeface="Sono"/>
              <a:sym typeface="Sono"/>
            </a:endParaRPr>
          </a:p>
        </p:txBody>
      </p:sp>
      <p:sp>
        <p:nvSpPr>
          <p:cNvPr id="66" name="Google Shape;66;p13"/>
          <p:cNvSpPr/>
          <p:nvPr/>
        </p:nvSpPr>
        <p:spPr>
          <a:xfrm>
            <a:off x="1492675" y="3730200"/>
            <a:ext cx="800400" cy="800400"/>
          </a:xfrm>
          <a:prstGeom prst="roundRect">
            <a:avLst>
              <a:gd fmla="val 11607" name="adj"/>
            </a:avLst>
          </a:prstGeom>
          <a:noFill/>
          <a:ln cap="flat" cmpd="sng" w="28575">
            <a:solidFill>
              <a:srgbClr val="7C77F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45700" wrap="square" tIns="18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Sono"/>
                <a:ea typeface="Sono"/>
                <a:cs typeface="Sono"/>
                <a:sym typeface="Sono"/>
              </a:rPr>
              <a:t>9</a:t>
            </a:r>
            <a:endParaRPr sz="2900">
              <a:latin typeface="Sono"/>
              <a:ea typeface="Sono"/>
              <a:cs typeface="Sono"/>
              <a:sym typeface="Sono"/>
            </a:endParaRPr>
          </a:p>
        </p:txBody>
      </p:sp>
      <p:sp>
        <p:nvSpPr>
          <p:cNvPr id="67" name="Google Shape;67;p13"/>
          <p:cNvSpPr/>
          <p:nvPr/>
        </p:nvSpPr>
        <p:spPr>
          <a:xfrm>
            <a:off x="2440100" y="3730200"/>
            <a:ext cx="800400" cy="800400"/>
          </a:xfrm>
          <a:prstGeom prst="roundRect">
            <a:avLst>
              <a:gd fmla="val 11607" name="adj"/>
            </a:avLst>
          </a:prstGeom>
          <a:noFill/>
          <a:ln cap="flat" cmpd="sng" w="28575">
            <a:solidFill>
              <a:srgbClr val="7C77F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45700" wrap="square" tIns="18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Sono"/>
                <a:ea typeface="Sono"/>
                <a:cs typeface="Sono"/>
                <a:sym typeface="Sono"/>
              </a:rPr>
              <a:t>10</a:t>
            </a:r>
            <a:endParaRPr sz="2900">
              <a:latin typeface="Sono"/>
              <a:ea typeface="Sono"/>
              <a:cs typeface="Sono"/>
              <a:sym typeface="Sono"/>
            </a:endParaRPr>
          </a:p>
        </p:txBody>
      </p:sp>
      <p:sp>
        <p:nvSpPr>
          <p:cNvPr id="68" name="Google Shape;68;p13"/>
          <p:cNvSpPr/>
          <p:nvPr/>
        </p:nvSpPr>
        <p:spPr>
          <a:xfrm>
            <a:off x="3387525" y="3730200"/>
            <a:ext cx="800400" cy="800400"/>
          </a:xfrm>
          <a:prstGeom prst="roundRect">
            <a:avLst>
              <a:gd fmla="val 11607" name="adj"/>
            </a:avLst>
          </a:prstGeom>
          <a:noFill/>
          <a:ln cap="flat" cmpd="sng" w="28575">
            <a:solidFill>
              <a:srgbClr val="7C77F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45700" wrap="square" tIns="18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Sono"/>
                <a:ea typeface="Sono"/>
                <a:cs typeface="Sono"/>
                <a:sym typeface="Sono"/>
              </a:rPr>
              <a:t>11</a:t>
            </a:r>
            <a:endParaRPr sz="2900">
              <a:latin typeface="Sono"/>
              <a:ea typeface="Sono"/>
              <a:cs typeface="Sono"/>
              <a:sym typeface="Sono"/>
            </a:endParaRPr>
          </a:p>
        </p:txBody>
      </p:sp>
      <p:sp>
        <p:nvSpPr>
          <p:cNvPr id="69" name="Google Shape;69;p13"/>
          <p:cNvSpPr/>
          <p:nvPr/>
        </p:nvSpPr>
        <p:spPr>
          <a:xfrm>
            <a:off x="4334950" y="3730200"/>
            <a:ext cx="800400" cy="800400"/>
          </a:xfrm>
          <a:prstGeom prst="roundRect">
            <a:avLst>
              <a:gd fmla="val 11607" name="adj"/>
            </a:avLst>
          </a:prstGeom>
          <a:noFill/>
          <a:ln cap="flat" cmpd="sng" w="28575">
            <a:solidFill>
              <a:srgbClr val="7C77F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45700" wrap="square" tIns="18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Sono"/>
                <a:ea typeface="Sono"/>
                <a:cs typeface="Sono"/>
                <a:sym typeface="Sono"/>
              </a:rPr>
              <a:t>12</a:t>
            </a:r>
            <a:endParaRPr sz="2900">
              <a:latin typeface="Sono"/>
              <a:ea typeface="Sono"/>
              <a:cs typeface="Sono"/>
              <a:sym typeface="Sono"/>
            </a:endParaRPr>
          </a:p>
        </p:txBody>
      </p:sp>
      <p:sp>
        <p:nvSpPr>
          <p:cNvPr id="70" name="Google Shape;70;p13"/>
          <p:cNvSpPr/>
          <p:nvPr/>
        </p:nvSpPr>
        <p:spPr>
          <a:xfrm>
            <a:off x="5282375" y="3730200"/>
            <a:ext cx="800400" cy="800400"/>
          </a:xfrm>
          <a:prstGeom prst="roundRect">
            <a:avLst>
              <a:gd fmla="val 11607" name="adj"/>
            </a:avLst>
          </a:prstGeom>
          <a:noFill/>
          <a:ln cap="flat" cmpd="sng" w="28575">
            <a:solidFill>
              <a:srgbClr val="7C77F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45700" wrap="square" tIns="18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Sono"/>
                <a:ea typeface="Sono"/>
                <a:cs typeface="Sono"/>
                <a:sym typeface="Sono"/>
              </a:rPr>
              <a:t>13</a:t>
            </a:r>
            <a:endParaRPr sz="2900">
              <a:latin typeface="Sono"/>
              <a:ea typeface="Sono"/>
              <a:cs typeface="Sono"/>
              <a:sym typeface="Sono"/>
            </a:endParaRPr>
          </a:p>
        </p:txBody>
      </p:sp>
      <p:sp>
        <p:nvSpPr>
          <p:cNvPr id="71" name="Google Shape;71;p13"/>
          <p:cNvSpPr/>
          <p:nvPr/>
        </p:nvSpPr>
        <p:spPr>
          <a:xfrm>
            <a:off x="6229800" y="3730200"/>
            <a:ext cx="800400" cy="800400"/>
          </a:xfrm>
          <a:prstGeom prst="roundRect">
            <a:avLst>
              <a:gd fmla="val 11607" name="adj"/>
            </a:avLst>
          </a:prstGeom>
          <a:noFill/>
          <a:ln cap="flat" cmpd="sng" w="28575">
            <a:solidFill>
              <a:srgbClr val="7C77F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45700" wrap="square" tIns="18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Sono"/>
                <a:ea typeface="Sono"/>
                <a:cs typeface="Sono"/>
                <a:sym typeface="Sono"/>
              </a:rPr>
              <a:t>14</a:t>
            </a:r>
            <a:endParaRPr sz="2900">
              <a:latin typeface="Sono"/>
              <a:ea typeface="Sono"/>
              <a:cs typeface="Sono"/>
              <a:sym typeface="Sono"/>
            </a:endParaRPr>
          </a:p>
        </p:txBody>
      </p:sp>
      <p:sp>
        <p:nvSpPr>
          <p:cNvPr id="72" name="Google Shape;72;p13"/>
          <p:cNvSpPr/>
          <p:nvPr/>
        </p:nvSpPr>
        <p:spPr>
          <a:xfrm>
            <a:off x="545250" y="4652750"/>
            <a:ext cx="800400" cy="800400"/>
          </a:xfrm>
          <a:prstGeom prst="roundRect">
            <a:avLst>
              <a:gd fmla="val 11607" name="adj"/>
            </a:avLst>
          </a:prstGeom>
          <a:noFill/>
          <a:ln cap="flat" cmpd="sng" w="28575">
            <a:solidFill>
              <a:srgbClr val="7C77F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45700" wrap="square" tIns="18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Sono"/>
                <a:ea typeface="Sono"/>
                <a:cs typeface="Sono"/>
                <a:sym typeface="Sono"/>
              </a:rPr>
              <a:t>15</a:t>
            </a:r>
            <a:endParaRPr sz="2900">
              <a:latin typeface="Sono"/>
              <a:ea typeface="Sono"/>
              <a:cs typeface="Sono"/>
              <a:sym typeface="Sono"/>
            </a:endParaRPr>
          </a:p>
        </p:txBody>
      </p:sp>
      <p:sp>
        <p:nvSpPr>
          <p:cNvPr id="73" name="Google Shape;73;p13"/>
          <p:cNvSpPr/>
          <p:nvPr/>
        </p:nvSpPr>
        <p:spPr>
          <a:xfrm>
            <a:off x="1492675" y="4652750"/>
            <a:ext cx="800400" cy="800400"/>
          </a:xfrm>
          <a:prstGeom prst="roundRect">
            <a:avLst>
              <a:gd fmla="val 11607" name="adj"/>
            </a:avLst>
          </a:prstGeom>
          <a:noFill/>
          <a:ln cap="flat" cmpd="sng" w="28575">
            <a:solidFill>
              <a:srgbClr val="7C77F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45700" wrap="square" tIns="18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Sono"/>
                <a:ea typeface="Sono"/>
                <a:cs typeface="Sono"/>
                <a:sym typeface="Sono"/>
              </a:rPr>
              <a:t>16</a:t>
            </a:r>
            <a:endParaRPr sz="2900">
              <a:latin typeface="Sono"/>
              <a:ea typeface="Sono"/>
              <a:cs typeface="Sono"/>
              <a:sym typeface="Sono"/>
            </a:endParaRPr>
          </a:p>
        </p:txBody>
      </p:sp>
      <p:sp>
        <p:nvSpPr>
          <p:cNvPr id="74" name="Google Shape;74;p13"/>
          <p:cNvSpPr/>
          <p:nvPr/>
        </p:nvSpPr>
        <p:spPr>
          <a:xfrm>
            <a:off x="2440100" y="4652750"/>
            <a:ext cx="800400" cy="800400"/>
          </a:xfrm>
          <a:prstGeom prst="roundRect">
            <a:avLst>
              <a:gd fmla="val 11607" name="adj"/>
            </a:avLst>
          </a:prstGeom>
          <a:noFill/>
          <a:ln cap="flat" cmpd="sng" w="28575">
            <a:solidFill>
              <a:srgbClr val="7C77F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45700" wrap="square" tIns="18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Sono"/>
                <a:ea typeface="Sono"/>
                <a:cs typeface="Sono"/>
                <a:sym typeface="Sono"/>
              </a:rPr>
              <a:t>17</a:t>
            </a:r>
            <a:endParaRPr sz="2900">
              <a:latin typeface="Sono"/>
              <a:ea typeface="Sono"/>
              <a:cs typeface="Sono"/>
              <a:sym typeface="Sono"/>
            </a:endParaRPr>
          </a:p>
        </p:txBody>
      </p:sp>
      <p:sp>
        <p:nvSpPr>
          <p:cNvPr id="75" name="Google Shape;75;p13"/>
          <p:cNvSpPr/>
          <p:nvPr/>
        </p:nvSpPr>
        <p:spPr>
          <a:xfrm>
            <a:off x="3387525" y="4652750"/>
            <a:ext cx="800400" cy="800400"/>
          </a:xfrm>
          <a:prstGeom prst="roundRect">
            <a:avLst>
              <a:gd fmla="val 11607" name="adj"/>
            </a:avLst>
          </a:prstGeom>
          <a:noFill/>
          <a:ln cap="flat" cmpd="sng" w="28575">
            <a:solidFill>
              <a:srgbClr val="7C77F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45700" wrap="square" tIns="18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Sono"/>
                <a:ea typeface="Sono"/>
                <a:cs typeface="Sono"/>
                <a:sym typeface="Sono"/>
              </a:rPr>
              <a:t>18</a:t>
            </a:r>
            <a:endParaRPr sz="2900">
              <a:latin typeface="Sono"/>
              <a:ea typeface="Sono"/>
              <a:cs typeface="Sono"/>
              <a:sym typeface="Sono"/>
            </a:endParaRPr>
          </a:p>
        </p:txBody>
      </p:sp>
      <p:sp>
        <p:nvSpPr>
          <p:cNvPr id="76" name="Google Shape;76;p13"/>
          <p:cNvSpPr/>
          <p:nvPr/>
        </p:nvSpPr>
        <p:spPr>
          <a:xfrm>
            <a:off x="4334950" y="4652750"/>
            <a:ext cx="800400" cy="800400"/>
          </a:xfrm>
          <a:prstGeom prst="roundRect">
            <a:avLst>
              <a:gd fmla="val 11607" name="adj"/>
            </a:avLst>
          </a:prstGeom>
          <a:noFill/>
          <a:ln cap="flat" cmpd="sng" w="28575">
            <a:solidFill>
              <a:srgbClr val="7C77F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45700" wrap="square" tIns="18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Sono"/>
                <a:ea typeface="Sono"/>
                <a:cs typeface="Sono"/>
                <a:sym typeface="Sono"/>
              </a:rPr>
              <a:t>19</a:t>
            </a:r>
            <a:endParaRPr sz="2900">
              <a:latin typeface="Sono"/>
              <a:ea typeface="Sono"/>
              <a:cs typeface="Sono"/>
              <a:sym typeface="Sono"/>
            </a:endParaRPr>
          </a:p>
        </p:txBody>
      </p:sp>
      <p:sp>
        <p:nvSpPr>
          <p:cNvPr id="77" name="Google Shape;77;p13"/>
          <p:cNvSpPr/>
          <p:nvPr/>
        </p:nvSpPr>
        <p:spPr>
          <a:xfrm>
            <a:off x="5282375" y="4652750"/>
            <a:ext cx="800400" cy="800400"/>
          </a:xfrm>
          <a:prstGeom prst="roundRect">
            <a:avLst>
              <a:gd fmla="val 11607" name="adj"/>
            </a:avLst>
          </a:prstGeom>
          <a:noFill/>
          <a:ln cap="flat" cmpd="sng" w="28575">
            <a:solidFill>
              <a:srgbClr val="7C77F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45700" wrap="square" tIns="18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Sono"/>
                <a:ea typeface="Sono"/>
                <a:cs typeface="Sono"/>
                <a:sym typeface="Sono"/>
              </a:rPr>
              <a:t>20</a:t>
            </a:r>
            <a:endParaRPr sz="2900">
              <a:latin typeface="Sono"/>
              <a:ea typeface="Sono"/>
              <a:cs typeface="Sono"/>
              <a:sym typeface="Sono"/>
            </a:endParaRPr>
          </a:p>
        </p:txBody>
      </p:sp>
      <p:sp>
        <p:nvSpPr>
          <p:cNvPr id="78" name="Google Shape;78;p13"/>
          <p:cNvSpPr/>
          <p:nvPr/>
        </p:nvSpPr>
        <p:spPr>
          <a:xfrm>
            <a:off x="6229800" y="4652750"/>
            <a:ext cx="800400" cy="800400"/>
          </a:xfrm>
          <a:prstGeom prst="roundRect">
            <a:avLst>
              <a:gd fmla="val 11607" name="adj"/>
            </a:avLst>
          </a:prstGeom>
          <a:noFill/>
          <a:ln cap="flat" cmpd="sng" w="28575">
            <a:solidFill>
              <a:srgbClr val="7C77F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45700" wrap="square" tIns="18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Sono"/>
                <a:ea typeface="Sono"/>
                <a:cs typeface="Sono"/>
                <a:sym typeface="Sono"/>
              </a:rPr>
              <a:t>21</a:t>
            </a:r>
            <a:endParaRPr sz="2900">
              <a:latin typeface="Sono"/>
              <a:ea typeface="Sono"/>
              <a:cs typeface="Sono"/>
              <a:sym typeface="Sono"/>
            </a:endParaRPr>
          </a:p>
        </p:txBody>
      </p:sp>
      <p:sp>
        <p:nvSpPr>
          <p:cNvPr id="79" name="Google Shape;79;p13"/>
          <p:cNvSpPr/>
          <p:nvPr/>
        </p:nvSpPr>
        <p:spPr>
          <a:xfrm>
            <a:off x="545250" y="5575300"/>
            <a:ext cx="800400" cy="800400"/>
          </a:xfrm>
          <a:prstGeom prst="roundRect">
            <a:avLst>
              <a:gd fmla="val 11607" name="adj"/>
            </a:avLst>
          </a:prstGeom>
          <a:noFill/>
          <a:ln cap="flat" cmpd="sng" w="28575">
            <a:solidFill>
              <a:srgbClr val="7C77F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45700" wrap="square" tIns="18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Sono"/>
                <a:ea typeface="Sono"/>
                <a:cs typeface="Sono"/>
                <a:sym typeface="Sono"/>
              </a:rPr>
              <a:t>22</a:t>
            </a:r>
            <a:endParaRPr sz="2900">
              <a:latin typeface="Sono"/>
              <a:ea typeface="Sono"/>
              <a:cs typeface="Sono"/>
              <a:sym typeface="Sono"/>
            </a:endParaRPr>
          </a:p>
        </p:txBody>
      </p:sp>
      <p:sp>
        <p:nvSpPr>
          <p:cNvPr id="80" name="Google Shape;80;p13"/>
          <p:cNvSpPr/>
          <p:nvPr/>
        </p:nvSpPr>
        <p:spPr>
          <a:xfrm>
            <a:off x="1492675" y="5575300"/>
            <a:ext cx="800400" cy="800400"/>
          </a:xfrm>
          <a:prstGeom prst="roundRect">
            <a:avLst>
              <a:gd fmla="val 11607" name="adj"/>
            </a:avLst>
          </a:prstGeom>
          <a:noFill/>
          <a:ln cap="flat" cmpd="sng" w="28575">
            <a:solidFill>
              <a:srgbClr val="7C77F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45700" wrap="square" tIns="18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Sono"/>
                <a:ea typeface="Sono"/>
                <a:cs typeface="Sono"/>
                <a:sym typeface="Sono"/>
              </a:rPr>
              <a:t>23</a:t>
            </a:r>
            <a:endParaRPr sz="2900">
              <a:latin typeface="Sono"/>
              <a:ea typeface="Sono"/>
              <a:cs typeface="Sono"/>
              <a:sym typeface="Sono"/>
            </a:endParaRPr>
          </a:p>
        </p:txBody>
      </p:sp>
      <p:sp>
        <p:nvSpPr>
          <p:cNvPr id="81" name="Google Shape;81;p13"/>
          <p:cNvSpPr/>
          <p:nvPr/>
        </p:nvSpPr>
        <p:spPr>
          <a:xfrm>
            <a:off x="2440100" y="5575300"/>
            <a:ext cx="800400" cy="800400"/>
          </a:xfrm>
          <a:prstGeom prst="roundRect">
            <a:avLst>
              <a:gd fmla="val 11607" name="adj"/>
            </a:avLst>
          </a:prstGeom>
          <a:noFill/>
          <a:ln cap="flat" cmpd="sng" w="28575">
            <a:solidFill>
              <a:srgbClr val="7C77F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45700" wrap="square" tIns="18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Sono"/>
                <a:ea typeface="Sono"/>
                <a:cs typeface="Sono"/>
                <a:sym typeface="Sono"/>
              </a:rPr>
              <a:t>24</a:t>
            </a:r>
            <a:endParaRPr sz="2900">
              <a:latin typeface="Sono"/>
              <a:ea typeface="Sono"/>
              <a:cs typeface="Sono"/>
              <a:sym typeface="Sono"/>
            </a:endParaRPr>
          </a:p>
        </p:txBody>
      </p:sp>
      <p:sp>
        <p:nvSpPr>
          <p:cNvPr id="82" name="Google Shape;82;p13"/>
          <p:cNvSpPr/>
          <p:nvPr/>
        </p:nvSpPr>
        <p:spPr>
          <a:xfrm>
            <a:off x="3387525" y="5575300"/>
            <a:ext cx="800400" cy="800400"/>
          </a:xfrm>
          <a:prstGeom prst="roundRect">
            <a:avLst>
              <a:gd fmla="val 11607" name="adj"/>
            </a:avLst>
          </a:prstGeom>
          <a:noFill/>
          <a:ln cap="flat" cmpd="sng" w="28575">
            <a:solidFill>
              <a:srgbClr val="7C77F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45700" wrap="square" tIns="18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Sono"/>
                <a:ea typeface="Sono"/>
                <a:cs typeface="Sono"/>
                <a:sym typeface="Sono"/>
              </a:rPr>
              <a:t>25</a:t>
            </a:r>
            <a:endParaRPr sz="2900">
              <a:latin typeface="Sono"/>
              <a:ea typeface="Sono"/>
              <a:cs typeface="Sono"/>
              <a:sym typeface="Sono"/>
            </a:endParaRPr>
          </a:p>
        </p:txBody>
      </p:sp>
      <p:sp>
        <p:nvSpPr>
          <p:cNvPr id="83" name="Google Shape;83;p13"/>
          <p:cNvSpPr/>
          <p:nvPr/>
        </p:nvSpPr>
        <p:spPr>
          <a:xfrm>
            <a:off x="4334950" y="5575300"/>
            <a:ext cx="800400" cy="800400"/>
          </a:xfrm>
          <a:prstGeom prst="roundRect">
            <a:avLst>
              <a:gd fmla="val 11607" name="adj"/>
            </a:avLst>
          </a:prstGeom>
          <a:noFill/>
          <a:ln cap="flat" cmpd="sng" w="28575">
            <a:solidFill>
              <a:srgbClr val="7C77F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45700" wrap="square" tIns="18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Sono"/>
                <a:ea typeface="Sono"/>
                <a:cs typeface="Sono"/>
                <a:sym typeface="Sono"/>
              </a:rPr>
              <a:t>26</a:t>
            </a:r>
            <a:endParaRPr sz="2900">
              <a:latin typeface="Sono"/>
              <a:ea typeface="Sono"/>
              <a:cs typeface="Sono"/>
              <a:sym typeface="Sono"/>
            </a:endParaRPr>
          </a:p>
        </p:txBody>
      </p:sp>
      <p:sp>
        <p:nvSpPr>
          <p:cNvPr id="84" name="Google Shape;84;p13"/>
          <p:cNvSpPr/>
          <p:nvPr/>
        </p:nvSpPr>
        <p:spPr>
          <a:xfrm>
            <a:off x="5282375" y="5575300"/>
            <a:ext cx="800400" cy="800400"/>
          </a:xfrm>
          <a:prstGeom prst="roundRect">
            <a:avLst>
              <a:gd fmla="val 11607" name="adj"/>
            </a:avLst>
          </a:prstGeom>
          <a:noFill/>
          <a:ln cap="flat" cmpd="sng" w="28575">
            <a:solidFill>
              <a:srgbClr val="7C77F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45700" wrap="square" tIns="18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Sono"/>
                <a:ea typeface="Sono"/>
                <a:cs typeface="Sono"/>
                <a:sym typeface="Sono"/>
              </a:rPr>
              <a:t>27</a:t>
            </a:r>
            <a:endParaRPr sz="2900">
              <a:latin typeface="Sono"/>
              <a:ea typeface="Sono"/>
              <a:cs typeface="Sono"/>
              <a:sym typeface="Sono"/>
            </a:endParaRPr>
          </a:p>
        </p:txBody>
      </p:sp>
      <p:sp>
        <p:nvSpPr>
          <p:cNvPr id="85" name="Google Shape;85;p13"/>
          <p:cNvSpPr/>
          <p:nvPr/>
        </p:nvSpPr>
        <p:spPr>
          <a:xfrm>
            <a:off x="6229800" y="5575300"/>
            <a:ext cx="800400" cy="800400"/>
          </a:xfrm>
          <a:prstGeom prst="roundRect">
            <a:avLst>
              <a:gd fmla="val 11607" name="adj"/>
            </a:avLst>
          </a:prstGeom>
          <a:noFill/>
          <a:ln cap="flat" cmpd="sng" w="28575">
            <a:solidFill>
              <a:srgbClr val="7C77F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45700" wrap="square" tIns="18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Sono"/>
                <a:ea typeface="Sono"/>
                <a:cs typeface="Sono"/>
                <a:sym typeface="Sono"/>
              </a:rPr>
              <a:t>28</a:t>
            </a:r>
            <a:endParaRPr sz="2900">
              <a:latin typeface="Sono"/>
              <a:ea typeface="Sono"/>
              <a:cs typeface="Sono"/>
              <a:sym typeface="Sono"/>
            </a:endParaRPr>
          </a:p>
        </p:txBody>
      </p:sp>
      <p:sp>
        <p:nvSpPr>
          <p:cNvPr id="86" name="Google Shape;86;p13"/>
          <p:cNvSpPr/>
          <p:nvPr/>
        </p:nvSpPr>
        <p:spPr>
          <a:xfrm>
            <a:off x="545250" y="6473875"/>
            <a:ext cx="800400" cy="800400"/>
          </a:xfrm>
          <a:prstGeom prst="roundRect">
            <a:avLst>
              <a:gd fmla="val 11607" name="adj"/>
            </a:avLst>
          </a:prstGeom>
          <a:noFill/>
          <a:ln cap="flat" cmpd="sng" w="28575">
            <a:solidFill>
              <a:srgbClr val="7C77F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45700" wrap="square" tIns="18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Sono"/>
                <a:ea typeface="Sono"/>
                <a:cs typeface="Sono"/>
                <a:sym typeface="Sono"/>
              </a:rPr>
              <a:t>29</a:t>
            </a:r>
            <a:endParaRPr sz="2900">
              <a:latin typeface="Sono"/>
              <a:ea typeface="Sono"/>
              <a:cs typeface="Sono"/>
              <a:sym typeface="Sono"/>
            </a:endParaRPr>
          </a:p>
        </p:txBody>
      </p:sp>
      <p:sp>
        <p:nvSpPr>
          <p:cNvPr id="87" name="Google Shape;87;p13"/>
          <p:cNvSpPr/>
          <p:nvPr/>
        </p:nvSpPr>
        <p:spPr>
          <a:xfrm>
            <a:off x="1492675" y="6473875"/>
            <a:ext cx="800400" cy="800400"/>
          </a:xfrm>
          <a:prstGeom prst="roundRect">
            <a:avLst>
              <a:gd fmla="val 11607" name="adj"/>
            </a:avLst>
          </a:prstGeom>
          <a:noFill/>
          <a:ln cap="flat" cmpd="sng" w="28575">
            <a:solidFill>
              <a:srgbClr val="7C77F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45700" wrap="square" tIns="18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Sono"/>
                <a:ea typeface="Sono"/>
                <a:cs typeface="Sono"/>
                <a:sym typeface="Sono"/>
              </a:rPr>
              <a:t>30</a:t>
            </a:r>
            <a:endParaRPr sz="2900">
              <a:latin typeface="Sono"/>
              <a:ea typeface="Sono"/>
              <a:cs typeface="Sono"/>
              <a:sym typeface="Sono"/>
            </a:endParaRPr>
          </a:p>
        </p:txBody>
      </p:sp>
      <p:sp>
        <p:nvSpPr>
          <p:cNvPr id="88" name="Google Shape;88;p13"/>
          <p:cNvSpPr/>
          <p:nvPr/>
        </p:nvSpPr>
        <p:spPr>
          <a:xfrm>
            <a:off x="2440100" y="6473875"/>
            <a:ext cx="800400" cy="800400"/>
          </a:xfrm>
          <a:prstGeom prst="roundRect">
            <a:avLst>
              <a:gd fmla="val 11607" name="adj"/>
            </a:avLst>
          </a:prstGeom>
          <a:noFill/>
          <a:ln cap="flat" cmpd="sng" w="28575">
            <a:solidFill>
              <a:srgbClr val="7C77F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45700" wrap="square" tIns="18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Sono"/>
                <a:ea typeface="Sono"/>
                <a:cs typeface="Sono"/>
                <a:sym typeface="Sono"/>
              </a:rPr>
              <a:t>31</a:t>
            </a:r>
            <a:endParaRPr sz="2900">
              <a:latin typeface="Sono"/>
              <a:ea typeface="Sono"/>
              <a:cs typeface="Sono"/>
              <a:sym typeface="Sono"/>
            </a:endParaRPr>
          </a:p>
        </p:txBody>
      </p:sp>
      <p:sp>
        <p:nvSpPr>
          <p:cNvPr id="89" name="Google Shape;89;p13"/>
          <p:cNvSpPr/>
          <p:nvPr/>
        </p:nvSpPr>
        <p:spPr>
          <a:xfrm>
            <a:off x="3387525" y="6473875"/>
            <a:ext cx="800400" cy="800400"/>
          </a:xfrm>
          <a:prstGeom prst="roundRect">
            <a:avLst>
              <a:gd fmla="val 11607" name="adj"/>
            </a:avLst>
          </a:prstGeom>
          <a:noFill/>
          <a:ln cap="flat" cmpd="sng" w="28575">
            <a:solidFill>
              <a:srgbClr val="7C77F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45700" wrap="square" tIns="1097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Sono SemiBold"/>
                <a:ea typeface="Sono SemiBold"/>
                <a:cs typeface="Sono SemiBold"/>
                <a:sym typeface="Sono SemiBold"/>
              </a:rPr>
              <a:t>ANY </a:t>
            </a:r>
            <a:endParaRPr sz="900">
              <a:latin typeface="Sono SemiBold"/>
              <a:ea typeface="Sono SemiBold"/>
              <a:cs typeface="Sono SemiBold"/>
              <a:sym typeface="Sono SemiBold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Sono SemiBold"/>
                <a:ea typeface="Sono SemiBold"/>
                <a:cs typeface="Sono SemiBold"/>
                <a:sym typeface="Sono SemiBold"/>
              </a:rPr>
              <a:t>AMOUNT</a:t>
            </a:r>
            <a:endParaRPr sz="900">
              <a:latin typeface="Sono SemiBold"/>
              <a:ea typeface="Sono SemiBold"/>
              <a:cs typeface="Sono SemiBold"/>
              <a:sym typeface="Sono SemiBold"/>
            </a:endParaRPr>
          </a:p>
        </p:txBody>
      </p:sp>
      <p:sp>
        <p:nvSpPr>
          <p:cNvPr id="90" name="Google Shape;90;p13"/>
          <p:cNvSpPr/>
          <p:nvPr/>
        </p:nvSpPr>
        <p:spPr>
          <a:xfrm>
            <a:off x="4334950" y="6473875"/>
            <a:ext cx="800400" cy="800400"/>
          </a:xfrm>
          <a:prstGeom prst="roundRect">
            <a:avLst>
              <a:gd fmla="val 11607" name="adj"/>
            </a:avLst>
          </a:prstGeom>
          <a:noFill/>
          <a:ln cap="flat" cmpd="sng" w="28575">
            <a:solidFill>
              <a:srgbClr val="7C77F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45700" wrap="square" tIns="1097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Sono SemiBold"/>
                <a:ea typeface="Sono SemiBold"/>
                <a:cs typeface="Sono SemiBold"/>
                <a:sym typeface="Sono SemiBold"/>
              </a:rPr>
              <a:t>ANY </a:t>
            </a:r>
            <a:endParaRPr sz="900">
              <a:latin typeface="Sono SemiBold"/>
              <a:ea typeface="Sono SemiBold"/>
              <a:cs typeface="Sono SemiBold"/>
              <a:sym typeface="Sono SemiBold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Sono SemiBold"/>
                <a:ea typeface="Sono SemiBold"/>
                <a:cs typeface="Sono SemiBold"/>
                <a:sym typeface="Sono SemiBold"/>
              </a:rPr>
              <a:t>AMOUNT</a:t>
            </a:r>
            <a:endParaRPr sz="900">
              <a:latin typeface="Sono SemiBold"/>
              <a:ea typeface="Sono SemiBold"/>
              <a:cs typeface="Sono SemiBold"/>
              <a:sym typeface="Sono SemiBold"/>
            </a:endParaRPr>
          </a:p>
        </p:txBody>
      </p:sp>
      <p:sp>
        <p:nvSpPr>
          <p:cNvPr id="91" name="Google Shape;91;p13"/>
          <p:cNvSpPr/>
          <p:nvPr/>
        </p:nvSpPr>
        <p:spPr>
          <a:xfrm>
            <a:off x="5282375" y="6473875"/>
            <a:ext cx="800400" cy="800400"/>
          </a:xfrm>
          <a:prstGeom prst="roundRect">
            <a:avLst>
              <a:gd fmla="val 11607" name="adj"/>
            </a:avLst>
          </a:prstGeom>
          <a:noFill/>
          <a:ln cap="flat" cmpd="sng" w="28575">
            <a:solidFill>
              <a:srgbClr val="7C77F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45700" wrap="square" tIns="1097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Sono SemiBold"/>
                <a:ea typeface="Sono SemiBold"/>
                <a:cs typeface="Sono SemiBold"/>
                <a:sym typeface="Sono SemiBold"/>
              </a:rPr>
              <a:t>ANY </a:t>
            </a:r>
            <a:endParaRPr sz="900">
              <a:latin typeface="Sono SemiBold"/>
              <a:ea typeface="Sono SemiBold"/>
              <a:cs typeface="Sono SemiBold"/>
              <a:sym typeface="Sono SemiBold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Sono SemiBold"/>
                <a:ea typeface="Sono SemiBold"/>
                <a:cs typeface="Sono SemiBold"/>
                <a:sym typeface="Sono SemiBold"/>
              </a:rPr>
              <a:t>AMOUNT</a:t>
            </a:r>
            <a:endParaRPr sz="900">
              <a:latin typeface="Sono SemiBold"/>
              <a:ea typeface="Sono SemiBold"/>
              <a:cs typeface="Sono SemiBold"/>
              <a:sym typeface="Sono SemiBold"/>
            </a:endParaRPr>
          </a:p>
        </p:txBody>
      </p:sp>
      <p:sp>
        <p:nvSpPr>
          <p:cNvPr id="92" name="Google Shape;92;p13"/>
          <p:cNvSpPr/>
          <p:nvPr/>
        </p:nvSpPr>
        <p:spPr>
          <a:xfrm>
            <a:off x="6229800" y="6473875"/>
            <a:ext cx="800400" cy="800400"/>
          </a:xfrm>
          <a:prstGeom prst="roundRect">
            <a:avLst>
              <a:gd fmla="val 11607" name="adj"/>
            </a:avLst>
          </a:prstGeom>
          <a:noFill/>
          <a:ln cap="flat" cmpd="sng" w="28575">
            <a:solidFill>
              <a:srgbClr val="7C77F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45700" wrap="square" tIns="1097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Sono SemiBold"/>
                <a:ea typeface="Sono SemiBold"/>
                <a:cs typeface="Sono SemiBold"/>
                <a:sym typeface="Sono SemiBold"/>
              </a:rPr>
              <a:t>ANY </a:t>
            </a:r>
            <a:endParaRPr sz="900">
              <a:latin typeface="Sono SemiBold"/>
              <a:ea typeface="Sono SemiBold"/>
              <a:cs typeface="Sono SemiBold"/>
              <a:sym typeface="Sono SemiBold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Sono SemiBold"/>
                <a:ea typeface="Sono SemiBold"/>
                <a:cs typeface="Sono SemiBold"/>
                <a:sym typeface="Sono SemiBold"/>
              </a:rPr>
              <a:t>AMOUNT</a:t>
            </a:r>
            <a:endParaRPr sz="900">
              <a:latin typeface="Sono SemiBold"/>
              <a:ea typeface="Sono SemiBold"/>
              <a:cs typeface="Sono SemiBold"/>
              <a:sym typeface="Sono SemiBold"/>
            </a:endParaRPr>
          </a:p>
        </p:txBody>
      </p:sp>
      <p:sp>
        <p:nvSpPr>
          <p:cNvPr id="93" name="Google Shape;93;p13"/>
          <p:cNvSpPr txBox="1"/>
          <p:nvPr/>
        </p:nvSpPr>
        <p:spPr>
          <a:xfrm>
            <a:off x="539425" y="7693050"/>
            <a:ext cx="6481200" cy="141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757575"/>
                </a:solidFill>
                <a:latin typeface="Sono"/>
                <a:ea typeface="Sono"/>
                <a:cs typeface="Sono"/>
                <a:sym typeface="Sono"/>
              </a:rPr>
              <a:t>1.Pick a date you would like to sponsor</a:t>
            </a:r>
            <a:endParaRPr sz="1800">
              <a:solidFill>
                <a:srgbClr val="757575"/>
              </a:solidFill>
              <a:latin typeface="Sono"/>
              <a:ea typeface="Sono"/>
              <a:cs typeface="Sono"/>
              <a:sym typeface="Son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757575"/>
                </a:solidFill>
                <a:latin typeface="Sono"/>
                <a:ea typeface="Sono"/>
                <a:cs typeface="Sono"/>
                <a:sym typeface="Sono"/>
              </a:rPr>
              <a:t>2.Pay the amount corresponding to the date</a:t>
            </a:r>
            <a:endParaRPr sz="1800">
              <a:solidFill>
                <a:srgbClr val="757575"/>
              </a:solidFill>
              <a:latin typeface="Sono"/>
              <a:ea typeface="Sono"/>
              <a:cs typeface="Sono"/>
              <a:sym typeface="Son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757575"/>
                </a:solidFill>
                <a:latin typeface="Sono"/>
                <a:ea typeface="Sono"/>
                <a:cs typeface="Sono"/>
                <a:sym typeface="Sono"/>
              </a:rPr>
              <a:t>3.You can pick more than one day</a:t>
            </a:r>
            <a:endParaRPr sz="1800">
              <a:solidFill>
                <a:srgbClr val="757575"/>
              </a:solidFill>
              <a:latin typeface="Sono"/>
              <a:ea typeface="Sono"/>
              <a:cs typeface="Sono"/>
              <a:sym typeface="Son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757575"/>
                </a:solidFill>
                <a:latin typeface="Sono"/>
                <a:ea typeface="Sono"/>
                <a:cs typeface="Sono"/>
                <a:sym typeface="Sono"/>
              </a:rPr>
              <a:t>Ex: 5th</a:t>
            </a:r>
            <a:r>
              <a:rPr lang="en" sz="1800">
                <a:solidFill>
                  <a:srgbClr val="757575"/>
                </a:solidFill>
                <a:latin typeface="Sono"/>
                <a:ea typeface="Sono"/>
                <a:cs typeface="Sono"/>
                <a:sym typeface="Sono"/>
              </a:rPr>
              <a:t> </a:t>
            </a:r>
            <a:r>
              <a:rPr lang="en" sz="1800">
                <a:solidFill>
                  <a:srgbClr val="757575"/>
                </a:solidFill>
                <a:latin typeface="Sono"/>
                <a:ea typeface="Sono"/>
                <a:cs typeface="Sono"/>
                <a:sym typeface="Sono"/>
              </a:rPr>
              <a:t>=</a:t>
            </a:r>
            <a:r>
              <a:rPr lang="en" sz="1800">
                <a:solidFill>
                  <a:srgbClr val="757575"/>
                </a:solidFill>
                <a:latin typeface="Sono"/>
                <a:ea typeface="Sono"/>
                <a:cs typeface="Sono"/>
                <a:sym typeface="Sono"/>
              </a:rPr>
              <a:t> </a:t>
            </a:r>
            <a:r>
              <a:rPr lang="en" sz="1800">
                <a:solidFill>
                  <a:srgbClr val="757575"/>
                </a:solidFill>
                <a:latin typeface="Sono"/>
                <a:ea typeface="Sono"/>
                <a:cs typeface="Sono"/>
                <a:sym typeface="Sono"/>
              </a:rPr>
              <a:t>$5, 10th = $10, picking both = $15</a:t>
            </a:r>
            <a:endParaRPr sz="1800">
              <a:solidFill>
                <a:srgbClr val="757575"/>
              </a:solidFill>
              <a:latin typeface="Sono"/>
              <a:ea typeface="Sono"/>
              <a:cs typeface="Sono"/>
              <a:sym typeface="Sono"/>
            </a:endParaRPr>
          </a:p>
        </p:txBody>
      </p:sp>
      <p:sp>
        <p:nvSpPr>
          <p:cNvPr id="94" name="Google Shape;94;p13"/>
          <p:cNvSpPr txBox="1"/>
          <p:nvPr/>
        </p:nvSpPr>
        <p:spPr>
          <a:xfrm>
            <a:off x="802500" y="9558991"/>
            <a:ext cx="5955000" cy="6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7C77FD"/>
                </a:solidFill>
                <a:latin typeface="Playwrite US Trad"/>
                <a:ea typeface="Playwrite US Trad"/>
                <a:cs typeface="Playwrite US Trad"/>
                <a:sym typeface="Playwrite US Trad"/>
              </a:rPr>
              <a:t>Thank you for your support!</a:t>
            </a:r>
            <a:endParaRPr sz="2900">
              <a:solidFill>
                <a:srgbClr val="7C77FD"/>
              </a:solidFill>
              <a:latin typeface="Playwrite US Trad"/>
              <a:ea typeface="Playwrite US Trad"/>
              <a:cs typeface="Playwrite US Trad"/>
              <a:sym typeface="Playwrite US Tra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