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10692000" cx="7560000"/>
  <p:notesSz cx="6858000" cy="9144000"/>
  <p:embeddedFontLst>
    <p:embeddedFont>
      <p:font typeface="Libre Baskerville"/>
      <p:regular r:id="rId8"/>
      <p:bold r:id="rId9"/>
      <p:italic r:id="rId10"/>
    </p:embeddedFont>
    <p:embeddedFont>
      <p:font typeface="Josefin Sans"/>
      <p:regular r:id="rId11"/>
      <p:bold r:id="rId12"/>
      <p:italic r:id="rId13"/>
      <p:boldItalic r:id="rId14"/>
    </p:embeddedFont>
    <p:embeddedFont>
      <p:font typeface="Open Sans Medium"/>
      <p:regular r:id="rId15"/>
      <p:bold r:id="rId16"/>
      <p:italic r:id="rId17"/>
      <p:boldItalic r:id="rId18"/>
    </p:embeddedFont>
    <p:embeddedFont>
      <p:font typeface="Open Sans"/>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27">
          <p15:clr>
            <a:srgbClr val="A4A3A4"/>
          </p15:clr>
        </p15:guide>
        <p15:guide id="2" pos="227">
          <p15:clr>
            <a:srgbClr val="A4A3A4"/>
          </p15:clr>
        </p15:guide>
        <p15:guide id="3" pos="4535">
          <p15:clr>
            <a:srgbClr val="9AA0A6"/>
          </p15:clr>
        </p15:guide>
        <p15:guide id="4" orient="horz" pos="6508">
          <p15:clr>
            <a:srgbClr val="9AA0A6"/>
          </p15:clr>
        </p15:guide>
        <p15:guide id="5" pos="245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27" orient="horz"/>
        <p:guide pos="227"/>
        <p:guide pos="4535"/>
        <p:guide pos="6508" orient="horz"/>
        <p:guide pos="245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bold.fntdata"/><Relationship Id="rId11" Type="http://schemas.openxmlformats.org/officeDocument/2006/relationships/font" Target="fonts/JosefinSans-regular.fntdata"/><Relationship Id="rId22" Type="http://schemas.openxmlformats.org/officeDocument/2006/relationships/font" Target="fonts/OpenSans-boldItalic.fntdata"/><Relationship Id="rId10" Type="http://schemas.openxmlformats.org/officeDocument/2006/relationships/font" Target="fonts/LibreBaskerville-italic.fntdata"/><Relationship Id="rId21" Type="http://schemas.openxmlformats.org/officeDocument/2006/relationships/font" Target="fonts/OpenSans-italic.fntdata"/><Relationship Id="rId13" Type="http://schemas.openxmlformats.org/officeDocument/2006/relationships/font" Target="fonts/JosefinSans-italic.fntdata"/><Relationship Id="rId12" Type="http://schemas.openxmlformats.org/officeDocument/2006/relationships/font" Target="fonts/JosefinSans-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LibreBaskerville-bold.fntdata"/><Relationship Id="rId15" Type="http://schemas.openxmlformats.org/officeDocument/2006/relationships/font" Target="fonts/OpenSansMedium-regular.fntdata"/><Relationship Id="rId14" Type="http://schemas.openxmlformats.org/officeDocument/2006/relationships/font" Target="fonts/JosefinSans-boldItalic.fntdata"/><Relationship Id="rId17" Type="http://schemas.openxmlformats.org/officeDocument/2006/relationships/font" Target="fonts/OpenSansMedium-italic.fntdata"/><Relationship Id="rId16" Type="http://schemas.openxmlformats.org/officeDocument/2006/relationships/font" Target="fonts/OpenSansMedium-bold.fntdata"/><Relationship Id="rId5" Type="http://schemas.openxmlformats.org/officeDocument/2006/relationships/notesMaster" Target="notesMasters/notesMaster1.xml"/><Relationship Id="rId19" Type="http://schemas.openxmlformats.org/officeDocument/2006/relationships/font" Target="fonts/OpenSans-regular.fntdata"/><Relationship Id="rId6" Type="http://schemas.openxmlformats.org/officeDocument/2006/relationships/slide" Target="slides/slide1.xml"/><Relationship Id="rId18" Type="http://schemas.openxmlformats.org/officeDocument/2006/relationships/font" Target="fonts/OpenSansMedium-boldItalic.fntdata"/><Relationship Id="rId7" Type="http://schemas.openxmlformats.org/officeDocument/2006/relationships/slide" Target="slides/slide2.xml"/><Relationship Id="rId8" Type="http://schemas.openxmlformats.org/officeDocument/2006/relationships/font" Target="fonts/LibreBaskerville-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1fca3355e6_0_45: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1fca3355e6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7.jpg"/><Relationship Id="rId7" Type="http://schemas.openxmlformats.org/officeDocument/2006/relationships/image" Target="../media/image8.jpg"/><Relationship Id="rId8"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jpg"/><Relationship Id="rId6"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0" l="0" r="16590" t="0"/>
          <a:stretch/>
        </p:blipFill>
        <p:spPr>
          <a:xfrm>
            <a:off x="4633249" y="3865700"/>
            <a:ext cx="2955925" cy="3337551"/>
          </a:xfrm>
          <a:prstGeom prst="rect">
            <a:avLst/>
          </a:prstGeom>
          <a:noFill/>
          <a:ln>
            <a:noFill/>
          </a:ln>
        </p:spPr>
      </p:pic>
      <p:pic>
        <p:nvPicPr>
          <p:cNvPr id="55" name="Google Shape;55;p13"/>
          <p:cNvPicPr preferRelativeResize="0"/>
          <p:nvPr/>
        </p:nvPicPr>
        <p:blipFill rotWithShape="1">
          <a:blip r:embed="rId4">
            <a:alphaModFix/>
          </a:blip>
          <a:srcRect b="22534" l="10666" r="0" t="0"/>
          <a:stretch/>
        </p:blipFill>
        <p:spPr>
          <a:xfrm>
            <a:off x="0" y="8289050"/>
            <a:ext cx="2955925" cy="2418000"/>
          </a:xfrm>
          <a:prstGeom prst="rect">
            <a:avLst/>
          </a:prstGeom>
          <a:noFill/>
          <a:ln>
            <a:noFill/>
          </a:ln>
        </p:spPr>
      </p:pic>
      <p:pic>
        <p:nvPicPr>
          <p:cNvPr id="56" name="Google Shape;56;p13"/>
          <p:cNvPicPr preferRelativeResize="0"/>
          <p:nvPr/>
        </p:nvPicPr>
        <p:blipFill>
          <a:blip r:embed="rId5">
            <a:alphaModFix/>
          </a:blip>
          <a:stretch>
            <a:fillRect/>
          </a:stretch>
        </p:blipFill>
        <p:spPr>
          <a:xfrm>
            <a:off x="657225" y="412000"/>
            <a:ext cx="2897250" cy="2618749"/>
          </a:xfrm>
          <a:prstGeom prst="rect">
            <a:avLst/>
          </a:prstGeom>
          <a:noFill/>
          <a:ln>
            <a:noFill/>
          </a:ln>
        </p:spPr>
      </p:pic>
      <p:sp>
        <p:nvSpPr>
          <p:cNvPr id="57" name="Google Shape;57;p13"/>
          <p:cNvSpPr txBox="1"/>
          <p:nvPr/>
        </p:nvSpPr>
        <p:spPr>
          <a:xfrm>
            <a:off x="3876675" y="340950"/>
            <a:ext cx="14334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9A9DB0"/>
                </a:solidFill>
                <a:latin typeface="Open Sans"/>
                <a:ea typeface="Open Sans"/>
                <a:cs typeface="Open Sans"/>
                <a:sym typeface="Open Sans"/>
              </a:rPr>
              <a:t>Issue №3</a:t>
            </a:r>
            <a:endParaRPr sz="1200">
              <a:solidFill>
                <a:srgbClr val="9A9DB0"/>
              </a:solidFill>
              <a:latin typeface="Open Sans"/>
              <a:ea typeface="Open Sans"/>
              <a:cs typeface="Open Sans"/>
              <a:sym typeface="Open Sans"/>
            </a:endParaRPr>
          </a:p>
        </p:txBody>
      </p:sp>
      <p:sp>
        <p:nvSpPr>
          <p:cNvPr id="58" name="Google Shape;58;p13"/>
          <p:cNvSpPr txBox="1"/>
          <p:nvPr/>
        </p:nvSpPr>
        <p:spPr>
          <a:xfrm>
            <a:off x="3876675" y="621938"/>
            <a:ext cx="3323400" cy="11220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1100"/>
              <a:buFont typeface="Arial"/>
              <a:buNone/>
            </a:pPr>
            <a:r>
              <a:rPr b="1" lang="ru" sz="3000">
                <a:solidFill>
                  <a:srgbClr val="28292D"/>
                </a:solidFill>
                <a:latin typeface="Josefin Sans"/>
                <a:ea typeface="Josefin Sans"/>
                <a:cs typeface="Josefin Sans"/>
                <a:sym typeface="Josefin Sans"/>
              </a:rPr>
              <a:t>Company</a:t>
            </a:r>
            <a:endParaRPr b="1" sz="3000">
              <a:solidFill>
                <a:srgbClr val="28292D"/>
              </a:solidFill>
              <a:latin typeface="Josefin Sans"/>
              <a:ea typeface="Josefin Sans"/>
              <a:cs typeface="Josefin Sans"/>
              <a:sym typeface="Josefin Sans"/>
            </a:endParaRPr>
          </a:p>
          <a:p>
            <a:pPr indent="0" lvl="0" marL="0" rtl="0" algn="l">
              <a:lnSpc>
                <a:spcPct val="90000"/>
              </a:lnSpc>
              <a:spcBef>
                <a:spcPts val="0"/>
              </a:spcBef>
              <a:spcAft>
                <a:spcPts val="0"/>
              </a:spcAft>
              <a:buNone/>
            </a:pPr>
            <a:r>
              <a:rPr b="1" lang="ru" sz="5100">
                <a:solidFill>
                  <a:srgbClr val="28292D"/>
                </a:solidFill>
                <a:latin typeface="Josefin Sans"/>
                <a:ea typeface="Josefin Sans"/>
                <a:cs typeface="Josefin Sans"/>
                <a:sym typeface="Josefin Sans"/>
              </a:rPr>
              <a:t>Newsletter </a:t>
            </a:r>
            <a:endParaRPr b="1" sz="5100">
              <a:solidFill>
                <a:srgbClr val="28292D"/>
              </a:solidFill>
              <a:latin typeface="Josefin Sans"/>
              <a:ea typeface="Josefin Sans"/>
              <a:cs typeface="Josefin Sans"/>
              <a:sym typeface="Josefin Sans"/>
            </a:endParaRPr>
          </a:p>
        </p:txBody>
      </p:sp>
      <p:sp>
        <p:nvSpPr>
          <p:cNvPr id="59" name="Google Shape;59;p13"/>
          <p:cNvSpPr txBox="1"/>
          <p:nvPr/>
        </p:nvSpPr>
        <p:spPr>
          <a:xfrm>
            <a:off x="3890975" y="1936375"/>
            <a:ext cx="3309000" cy="9051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1200">
                <a:solidFill>
                  <a:srgbClr val="9A9DB0"/>
                </a:solidFill>
                <a:latin typeface="Open Sans"/>
                <a:ea typeface="Open Sans"/>
                <a:cs typeface="Open Sans"/>
                <a:sym typeface="Open Sans"/>
              </a:rPr>
              <a:t>In sit amet risus nec orci blandit egestas sed eget eros. Morbi sed condimentum orci. Nulla facilisi. Ut imperdiet pharetra ullamcorper. Integer tincidunt augue eu diam iaculis.</a:t>
            </a:r>
            <a:endParaRPr sz="1200">
              <a:solidFill>
                <a:srgbClr val="9A9DB0"/>
              </a:solidFill>
              <a:latin typeface="Open Sans"/>
              <a:ea typeface="Open Sans"/>
              <a:cs typeface="Open Sans"/>
              <a:sym typeface="Open Sans"/>
            </a:endParaRPr>
          </a:p>
        </p:txBody>
      </p:sp>
      <p:sp>
        <p:nvSpPr>
          <p:cNvPr id="60" name="Google Shape;60;p13"/>
          <p:cNvSpPr/>
          <p:nvPr/>
        </p:nvSpPr>
        <p:spPr>
          <a:xfrm>
            <a:off x="357188" y="3369475"/>
            <a:ext cx="338100" cy="30900"/>
          </a:xfrm>
          <a:prstGeom prst="rect">
            <a:avLst/>
          </a:prstGeom>
          <a:solidFill>
            <a:srgbClr val="282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txBox="1"/>
          <p:nvPr/>
        </p:nvSpPr>
        <p:spPr>
          <a:xfrm>
            <a:off x="357188" y="3574688"/>
            <a:ext cx="3323400" cy="2910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b="1" lang="ru" sz="2100">
                <a:solidFill>
                  <a:srgbClr val="28292D"/>
                </a:solidFill>
                <a:latin typeface="Libre Baskerville"/>
                <a:ea typeface="Libre Baskerville"/>
                <a:cs typeface="Libre Baskerville"/>
                <a:sym typeface="Libre Baskerville"/>
              </a:rPr>
              <a:t>Vision &amp; mission</a:t>
            </a:r>
            <a:endParaRPr b="1" sz="2100">
              <a:solidFill>
                <a:srgbClr val="28292D"/>
              </a:solidFill>
              <a:latin typeface="Libre Baskerville"/>
              <a:ea typeface="Libre Baskerville"/>
              <a:cs typeface="Libre Baskerville"/>
              <a:sym typeface="Libre Baskerville"/>
            </a:endParaRPr>
          </a:p>
        </p:txBody>
      </p:sp>
      <p:sp>
        <p:nvSpPr>
          <p:cNvPr id="62" name="Google Shape;62;p13"/>
          <p:cNvSpPr txBox="1"/>
          <p:nvPr/>
        </p:nvSpPr>
        <p:spPr>
          <a:xfrm>
            <a:off x="357188" y="4141413"/>
            <a:ext cx="3309000" cy="6651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1200">
                <a:solidFill>
                  <a:srgbClr val="9A9DB0"/>
                </a:solidFill>
                <a:latin typeface="Open Sans"/>
                <a:ea typeface="Open Sans"/>
                <a:cs typeface="Open Sans"/>
                <a:sym typeface="Open Sans"/>
              </a:rPr>
              <a:t>• Etiam vel nibh dapibus, pretium nisl.</a:t>
            </a:r>
            <a:endParaRPr sz="1200">
              <a:solidFill>
                <a:srgbClr val="9A9DB0"/>
              </a:solidFill>
              <a:latin typeface="Open Sans"/>
              <a:ea typeface="Open Sans"/>
              <a:cs typeface="Open Sans"/>
              <a:sym typeface="Open Sans"/>
            </a:endParaRPr>
          </a:p>
          <a:p>
            <a:pPr indent="0" lvl="0" marL="0" rtl="0" algn="l">
              <a:lnSpc>
                <a:spcPct val="130000"/>
              </a:lnSpc>
              <a:spcBef>
                <a:spcPts val="0"/>
              </a:spcBef>
              <a:spcAft>
                <a:spcPts val="0"/>
              </a:spcAft>
              <a:buNone/>
            </a:pPr>
            <a:r>
              <a:rPr lang="ru" sz="1200">
                <a:solidFill>
                  <a:srgbClr val="9A9DB0"/>
                </a:solidFill>
                <a:latin typeface="Open Sans"/>
                <a:ea typeface="Open Sans"/>
                <a:cs typeface="Open Sans"/>
                <a:sym typeface="Open Sans"/>
              </a:rPr>
              <a:t>• Donec vel magna gravida, hendrerit odio.</a:t>
            </a:r>
            <a:endParaRPr sz="1200">
              <a:solidFill>
                <a:srgbClr val="9A9DB0"/>
              </a:solidFill>
              <a:latin typeface="Open Sans"/>
              <a:ea typeface="Open Sans"/>
              <a:cs typeface="Open Sans"/>
              <a:sym typeface="Open Sans"/>
            </a:endParaRPr>
          </a:p>
          <a:p>
            <a:pPr indent="0" lvl="0" marL="0" rtl="0" algn="l">
              <a:lnSpc>
                <a:spcPct val="130000"/>
              </a:lnSpc>
              <a:spcBef>
                <a:spcPts val="0"/>
              </a:spcBef>
              <a:spcAft>
                <a:spcPts val="0"/>
              </a:spcAft>
              <a:buNone/>
            </a:pPr>
            <a:r>
              <a:rPr lang="ru" sz="1200">
                <a:solidFill>
                  <a:srgbClr val="9A9DB0"/>
                </a:solidFill>
                <a:latin typeface="Open Sans"/>
                <a:ea typeface="Open Sans"/>
                <a:cs typeface="Open Sans"/>
                <a:sym typeface="Open Sans"/>
              </a:rPr>
              <a:t>• Integer tincidunt augue eu diam iaculis.</a:t>
            </a:r>
            <a:endParaRPr sz="1200">
              <a:solidFill>
                <a:srgbClr val="9A9DB0"/>
              </a:solidFill>
              <a:latin typeface="Open Sans"/>
              <a:ea typeface="Open Sans"/>
              <a:cs typeface="Open Sans"/>
              <a:sym typeface="Open Sans"/>
            </a:endParaRPr>
          </a:p>
        </p:txBody>
      </p:sp>
      <p:sp>
        <p:nvSpPr>
          <p:cNvPr id="63" name="Google Shape;63;p13"/>
          <p:cNvSpPr/>
          <p:nvPr/>
        </p:nvSpPr>
        <p:spPr>
          <a:xfrm>
            <a:off x="3890963" y="3369475"/>
            <a:ext cx="338100" cy="30900"/>
          </a:xfrm>
          <a:prstGeom prst="rect">
            <a:avLst/>
          </a:prstGeom>
          <a:solidFill>
            <a:srgbClr val="282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3"/>
          <p:cNvSpPr txBox="1"/>
          <p:nvPr/>
        </p:nvSpPr>
        <p:spPr>
          <a:xfrm>
            <a:off x="3890963" y="3574688"/>
            <a:ext cx="3323400" cy="2910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b="1" lang="ru" sz="2100">
                <a:solidFill>
                  <a:srgbClr val="28292D"/>
                </a:solidFill>
                <a:latin typeface="Libre Baskerville"/>
                <a:ea typeface="Libre Baskerville"/>
                <a:cs typeface="Libre Baskerville"/>
                <a:sym typeface="Libre Baskerville"/>
              </a:rPr>
              <a:t>Upcoming events</a:t>
            </a:r>
            <a:endParaRPr b="1" sz="2100">
              <a:solidFill>
                <a:srgbClr val="28292D"/>
              </a:solidFill>
              <a:latin typeface="Libre Baskerville"/>
              <a:ea typeface="Libre Baskerville"/>
              <a:cs typeface="Libre Baskerville"/>
              <a:sym typeface="Libre Baskerville"/>
            </a:endParaRPr>
          </a:p>
        </p:txBody>
      </p:sp>
      <p:sp>
        <p:nvSpPr>
          <p:cNvPr id="65" name="Google Shape;65;p13"/>
          <p:cNvSpPr txBox="1"/>
          <p:nvPr/>
        </p:nvSpPr>
        <p:spPr>
          <a:xfrm>
            <a:off x="3890963" y="4141413"/>
            <a:ext cx="3309000" cy="6651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1200">
                <a:solidFill>
                  <a:srgbClr val="9A9DB0"/>
                </a:solidFill>
                <a:latin typeface="Open Sans"/>
                <a:ea typeface="Open Sans"/>
                <a:cs typeface="Open Sans"/>
                <a:sym typeface="Open Sans"/>
              </a:rPr>
              <a:t>• Maecenas a risus sit amet ultricies.</a:t>
            </a:r>
            <a:endParaRPr sz="1200">
              <a:solidFill>
                <a:srgbClr val="9A9DB0"/>
              </a:solidFill>
              <a:latin typeface="Open Sans"/>
              <a:ea typeface="Open Sans"/>
              <a:cs typeface="Open Sans"/>
              <a:sym typeface="Open Sans"/>
            </a:endParaRPr>
          </a:p>
          <a:p>
            <a:pPr indent="0" lvl="0" marL="0" rtl="0" algn="l">
              <a:lnSpc>
                <a:spcPct val="130000"/>
              </a:lnSpc>
              <a:spcBef>
                <a:spcPts val="0"/>
              </a:spcBef>
              <a:spcAft>
                <a:spcPts val="0"/>
              </a:spcAft>
              <a:buNone/>
            </a:pPr>
            <a:r>
              <a:rPr lang="ru" sz="1200">
                <a:solidFill>
                  <a:srgbClr val="9A9DB0"/>
                </a:solidFill>
                <a:latin typeface="Open Sans"/>
                <a:ea typeface="Open Sans"/>
                <a:cs typeface="Open Sans"/>
                <a:sym typeface="Open Sans"/>
              </a:rPr>
              <a:t>• Duis nec quam suscipit, suscipit ex.</a:t>
            </a:r>
            <a:endParaRPr sz="1200">
              <a:solidFill>
                <a:srgbClr val="9A9DB0"/>
              </a:solidFill>
              <a:latin typeface="Open Sans"/>
              <a:ea typeface="Open Sans"/>
              <a:cs typeface="Open Sans"/>
              <a:sym typeface="Open Sans"/>
            </a:endParaRPr>
          </a:p>
          <a:p>
            <a:pPr indent="0" lvl="0" marL="0" rtl="0" algn="l">
              <a:lnSpc>
                <a:spcPct val="130000"/>
              </a:lnSpc>
              <a:spcBef>
                <a:spcPts val="0"/>
              </a:spcBef>
              <a:spcAft>
                <a:spcPts val="0"/>
              </a:spcAft>
              <a:buNone/>
            </a:pPr>
            <a:r>
              <a:rPr lang="ru" sz="1200">
                <a:solidFill>
                  <a:srgbClr val="9A9DB0"/>
                </a:solidFill>
                <a:latin typeface="Open Sans"/>
                <a:ea typeface="Open Sans"/>
                <a:cs typeface="Open Sans"/>
                <a:sym typeface="Open Sans"/>
              </a:rPr>
              <a:t>• Nam faucibus ligula vitae hendrerit.</a:t>
            </a:r>
            <a:endParaRPr sz="1200">
              <a:solidFill>
                <a:srgbClr val="9A9DB0"/>
              </a:solidFill>
              <a:latin typeface="Open Sans"/>
              <a:ea typeface="Open Sans"/>
              <a:cs typeface="Open Sans"/>
              <a:sym typeface="Open Sans"/>
            </a:endParaRPr>
          </a:p>
        </p:txBody>
      </p:sp>
      <p:sp>
        <p:nvSpPr>
          <p:cNvPr id="66" name="Google Shape;66;p13"/>
          <p:cNvSpPr txBox="1"/>
          <p:nvPr/>
        </p:nvSpPr>
        <p:spPr>
          <a:xfrm>
            <a:off x="357188" y="5279663"/>
            <a:ext cx="3323400" cy="2910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b="1" lang="ru" sz="2100">
                <a:solidFill>
                  <a:srgbClr val="28292D"/>
                </a:solidFill>
                <a:latin typeface="Libre Baskerville"/>
                <a:ea typeface="Libre Baskerville"/>
                <a:cs typeface="Libre Baskerville"/>
                <a:sym typeface="Libre Baskerville"/>
              </a:rPr>
              <a:t>New creative solutions</a:t>
            </a:r>
            <a:endParaRPr b="1" sz="2100">
              <a:solidFill>
                <a:srgbClr val="28292D"/>
              </a:solidFill>
              <a:latin typeface="Libre Baskerville"/>
              <a:ea typeface="Libre Baskerville"/>
              <a:cs typeface="Libre Baskerville"/>
              <a:sym typeface="Libre Baskerville"/>
            </a:endParaRPr>
          </a:p>
        </p:txBody>
      </p:sp>
      <p:sp>
        <p:nvSpPr>
          <p:cNvPr id="67" name="Google Shape;67;p13"/>
          <p:cNvSpPr txBox="1"/>
          <p:nvPr/>
        </p:nvSpPr>
        <p:spPr>
          <a:xfrm>
            <a:off x="357200" y="5841625"/>
            <a:ext cx="3309000" cy="1842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1200">
                <a:solidFill>
                  <a:srgbClr val="9A9DB0"/>
                </a:solidFill>
                <a:latin typeface="Open Sans"/>
                <a:ea typeface="Open Sans"/>
                <a:cs typeface="Open Sans"/>
                <a:sym typeface="Open Sans"/>
              </a:rPr>
              <a:t>Ut sit amet pellentesque augue. Proin eget risus non leo sodales sodales. Donec neque magna, finibus non tempus id, fringilla id est.</a:t>
            </a:r>
            <a:endParaRPr sz="1200">
              <a:solidFill>
                <a:srgbClr val="9A9DB0"/>
              </a:solidFill>
              <a:latin typeface="Open Sans"/>
              <a:ea typeface="Open Sans"/>
              <a:cs typeface="Open Sans"/>
              <a:sym typeface="Open Sans"/>
            </a:endParaRPr>
          </a:p>
          <a:p>
            <a:pPr indent="0" lvl="0" marL="0" rtl="0" algn="l">
              <a:lnSpc>
                <a:spcPct val="130000"/>
              </a:lnSpc>
              <a:spcBef>
                <a:spcPts val="0"/>
              </a:spcBef>
              <a:spcAft>
                <a:spcPts val="0"/>
              </a:spcAft>
              <a:buNone/>
            </a:pPr>
            <a:r>
              <a:t/>
            </a:r>
            <a:endParaRPr sz="1200">
              <a:solidFill>
                <a:srgbClr val="9A9DB0"/>
              </a:solidFill>
              <a:latin typeface="Open Sans"/>
              <a:ea typeface="Open Sans"/>
              <a:cs typeface="Open Sans"/>
              <a:sym typeface="Open Sans"/>
            </a:endParaRPr>
          </a:p>
          <a:p>
            <a:pPr indent="0" lvl="0" marL="0" rtl="0" algn="l">
              <a:lnSpc>
                <a:spcPct val="130000"/>
              </a:lnSpc>
              <a:spcBef>
                <a:spcPts val="0"/>
              </a:spcBef>
              <a:spcAft>
                <a:spcPts val="0"/>
              </a:spcAft>
              <a:buNone/>
            </a:pPr>
            <a:r>
              <a:rPr lang="ru" sz="1200">
                <a:solidFill>
                  <a:srgbClr val="9A9DB0"/>
                </a:solidFill>
                <a:latin typeface="Open Sans"/>
                <a:ea typeface="Open Sans"/>
                <a:cs typeface="Open Sans"/>
                <a:sym typeface="Open Sans"/>
              </a:rPr>
              <a:t>Nullam at eros luctus, lacinia urna a, auctor lectus. Duis pulvinar purus arcu, ut pellentesque felis bibendum vitae. </a:t>
            </a:r>
            <a:r>
              <a:rPr lang="ru" sz="1050">
                <a:solidFill>
                  <a:srgbClr val="9A9DB0"/>
                </a:solidFill>
                <a:latin typeface="Open Sans"/>
                <a:ea typeface="Open Sans"/>
                <a:cs typeface="Open Sans"/>
                <a:sym typeface="Open Sans"/>
              </a:rPr>
              <a:t>Ut consequat nibh in cursus facilisis sed eget.</a:t>
            </a:r>
            <a:endParaRPr sz="1200">
              <a:solidFill>
                <a:srgbClr val="9A9DB0"/>
              </a:solidFill>
              <a:latin typeface="Open Sans"/>
              <a:ea typeface="Open Sans"/>
              <a:cs typeface="Open Sans"/>
              <a:sym typeface="Open Sans"/>
            </a:endParaRPr>
          </a:p>
        </p:txBody>
      </p:sp>
      <p:sp>
        <p:nvSpPr>
          <p:cNvPr id="68" name="Google Shape;68;p13"/>
          <p:cNvSpPr txBox="1"/>
          <p:nvPr/>
        </p:nvSpPr>
        <p:spPr>
          <a:xfrm>
            <a:off x="357188" y="8222888"/>
            <a:ext cx="3323400" cy="2910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b="1" lang="ru" sz="2100">
                <a:solidFill>
                  <a:srgbClr val="28292D"/>
                </a:solidFill>
                <a:latin typeface="Libre Baskerville"/>
                <a:ea typeface="Libre Baskerville"/>
                <a:cs typeface="Libre Baskerville"/>
                <a:sym typeface="Libre Baskerville"/>
              </a:rPr>
              <a:t>The best workers</a:t>
            </a:r>
            <a:endParaRPr b="1" sz="2100">
              <a:solidFill>
                <a:srgbClr val="28292D"/>
              </a:solidFill>
              <a:latin typeface="Libre Baskerville"/>
              <a:ea typeface="Libre Baskerville"/>
              <a:cs typeface="Libre Baskerville"/>
              <a:sym typeface="Libre Baskerville"/>
            </a:endParaRPr>
          </a:p>
        </p:txBody>
      </p:sp>
      <p:sp>
        <p:nvSpPr>
          <p:cNvPr id="69" name="Google Shape;69;p13"/>
          <p:cNvSpPr txBox="1"/>
          <p:nvPr/>
        </p:nvSpPr>
        <p:spPr>
          <a:xfrm>
            <a:off x="357200" y="8775325"/>
            <a:ext cx="3309000" cy="6651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1200">
                <a:solidFill>
                  <a:srgbClr val="28292D"/>
                </a:solidFill>
                <a:latin typeface="Open Sans Medium"/>
                <a:ea typeface="Open Sans Medium"/>
                <a:cs typeface="Open Sans Medium"/>
                <a:sym typeface="Open Sans Medium"/>
              </a:rPr>
              <a:t>“Fusce dui nisl, vestibulum vitae congue in, finibus quis dolor. Pellentesque in vehicula elit.”</a:t>
            </a:r>
            <a:endParaRPr sz="1200">
              <a:solidFill>
                <a:srgbClr val="28292D"/>
              </a:solidFill>
              <a:latin typeface="Open Sans Medium"/>
              <a:ea typeface="Open Sans Medium"/>
              <a:cs typeface="Open Sans Medium"/>
              <a:sym typeface="Open Sans Medium"/>
            </a:endParaRPr>
          </a:p>
        </p:txBody>
      </p:sp>
      <p:pic>
        <p:nvPicPr>
          <p:cNvPr id="70" name="Google Shape;70;p13"/>
          <p:cNvPicPr preferRelativeResize="0"/>
          <p:nvPr/>
        </p:nvPicPr>
        <p:blipFill rotWithShape="1">
          <a:blip r:embed="rId6">
            <a:alphaModFix/>
          </a:blip>
          <a:srcRect b="60203" l="25023" r="37555" t="14819"/>
          <a:stretch/>
        </p:blipFill>
        <p:spPr>
          <a:xfrm>
            <a:off x="357200" y="9660150"/>
            <a:ext cx="729000" cy="729000"/>
          </a:xfrm>
          <a:prstGeom prst="ellipse">
            <a:avLst/>
          </a:prstGeom>
          <a:noFill/>
          <a:ln>
            <a:noFill/>
          </a:ln>
        </p:spPr>
      </p:pic>
      <p:sp>
        <p:nvSpPr>
          <p:cNvPr id="71" name="Google Shape;71;p13"/>
          <p:cNvSpPr txBox="1"/>
          <p:nvPr/>
        </p:nvSpPr>
        <p:spPr>
          <a:xfrm>
            <a:off x="1357321" y="9787575"/>
            <a:ext cx="2367000" cy="1662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b="1" lang="ru" sz="1200">
                <a:solidFill>
                  <a:srgbClr val="28292D"/>
                </a:solidFill>
                <a:latin typeface="Open Sans"/>
                <a:ea typeface="Open Sans"/>
                <a:cs typeface="Open Sans"/>
                <a:sym typeface="Open Sans"/>
              </a:rPr>
              <a:t>Dario Aufderhar</a:t>
            </a:r>
            <a:endParaRPr b="1" sz="1200">
              <a:solidFill>
                <a:srgbClr val="28292D"/>
              </a:solidFill>
              <a:latin typeface="Open Sans"/>
              <a:ea typeface="Open Sans"/>
              <a:cs typeface="Open Sans"/>
              <a:sym typeface="Open Sans"/>
            </a:endParaRPr>
          </a:p>
        </p:txBody>
      </p:sp>
      <p:sp>
        <p:nvSpPr>
          <p:cNvPr id="72" name="Google Shape;72;p13"/>
          <p:cNvSpPr txBox="1"/>
          <p:nvPr/>
        </p:nvSpPr>
        <p:spPr>
          <a:xfrm>
            <a:off x="1357330" y="9987581"/>
            <a:ext cx="2356800" cy="1848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1200">
                <a:solidFill>
                  <a:srgbClr val="9A9DB0"/>
                </a:solidFill>
                <a:latin typeface="Open Sans"/>
                <a:ea typeface="Open Sans"/>
                <a:cs typeface="Open Sans"/>
                <a:sym typeface="Open Sans"/>
              </a:rPr>
              <a:t>Phasellus tempus sodales</a:t>
            </a:r>
            <a:endParaRPr sz="1200">
              <a:solidFill>
                <a:srgbClr val="9A9DB0"/>
              </a:solidFill>
              <a:latin typeface="Open Sans"/>
              <a:ea typeface="Open Sans"/>
              <a:cs typeface="Open Sans"/>
              <a:sym typeface="Open Sans"/>
            </a:endParaRPr>
          </a:p>
        </p:txBody>
      </p:sp>
      <p:sp>
        <p:nvSpPr>
          <p:cNvPr id="73" name="Google Shape;73;p13"/>
          <p:cNvSpPr txBox="1"/>
          <p:nvPr/>
        </p:nvSpPr>
        <p:spPr>
          <a:xfrm>
            <a:off x="3898175" y="8775325"/>
            <a:ext cx="3309000" cy="6651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1200">
                <a:solidFill>
                  <a:srgbClr val="28292D"/>
                </a:solidFill>
                <a:latin typeface="Open Sans Medium"/>
                <a:ea typeface="Open Sans Medium"/>
                <a:cs typeface="Open Sans Medium"/>
                <a:sym typeface="Open Sans Medium"/>
              </a:rPr>
              <a:t>”Proin ultricies elit in diam tempor, ut sagittis quam ornare. Cras a magna non ligula hendrerit tincidunt.”</a:t>
            </a:r>
            <a:endParaRPr sz="1200">
              <a:solidFill>
                <a:srgbClr val="28292D"/>
              </a:solidFill>
              <a:latin typeface="Open Sans Medium"/>
              <a:ea typeface="Open Sans Medium"/>
              <a:cs typeface="Open Sans Medium"/>
              <a:sym typeface="Open Sans Medium"/>
            </a:endParaRPr>
          </a:p>
        </p:txBody>
      </p:sp>
      <p:sp>
        <p:nvSpPr>
          <p:cNvPr id="74" name="Google Shape;74;p13"/>
          <p:cNvSpPr txBox="1"/>
          <p:nvPr/>
        </p:nvSpPr>
        <p:spPr>
          <a:xfrm>
            <a:off x="4929196" y="9787575"/>
            <a:ext cx="2367000" cy="1662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b="1" lang="ru" sz="1200">
                <a:solidFill>
                  <a:srgbClr val="28292D"/>
                </a:solidFill>
                <a:latin typeface="Open Sans"/>
                <a:ea typeface="Open Sans"/>
                <a:cs typeface="Open Sans"/>
                <a:sym typeface="Open Sans"/>
              </a:rPr>
              <a:t>Dennis Effertz</a:t>
            </a:r>
            <a:endParaRPr b="1" sz="1200">
              <a:solidFill>
                <a:srgbClr val="28292D"/>
              </a:solidFill>
              <a:latin typeface="Open Sans"/>
              <a:ea typeface="Open Sans"/>
              <a:cs typeface="Open Sans"/>
              <a:sym typeface="Open Sans"/>
            </a:endParaRPr>
          </a:p>
        </p:txBody>
      </p:sp>
      <p:sp>
        <p:nvSpPr>
          <p:cNvPr id="75" name="Google Shape;75;p13"/>
          <p:cNvSpPr txBox="1"/>
          <p:nvPr/>
        </p:nvSpPr>
        <p:spPr>
          <a:xfrm>
            <a:off x="4929205" y="9987581"/>
            <a:ext cx="2356800" cy="1848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1200">
                <a:solidFill>
                  <a:srgbClr val="9A9DB0"/>
                </a:solidFill>
                <a:latin typeface="Open Sans"/>
                <a:ea typeface="Open Sans"/>
                <a:cs typeface="Open Sans"/>
                <a:sym typeface="Open Sans"/>
              </a:rPr>
              <a:t>Donec neque magna</a:t>
            </a:r>
            <a:endParaRPr sz="1200">
              <a:solidFill>
                <a:srgbClr val="9A9DB0"/>
              </a:solidFill>
              <a:latin typeface="Open Sans"/>
              <a:ea typeface="Open Sans"/>
              <a:cs typeface="Open Sans"/>
              <a:sym typeface="Open Sans"/>
            </a:endParaRPr>
          </a:p>
        </p:txBody>
      </p:sp>
      <p:pic>
        <p:nvPicPr>
          <p:cNvPr id="76" name="Google Shape;76;p13"/>
          <p:cNvPicPr preferRelativeResize="0"/>
          <p:nvPr/>
        </p:nvPicPr>
        <p:blipFill rotWithShape="1">
          <a:blip r:embed="rId7">
            <a:alphaModFix/>
          </a:blip>
          <a:srcRect b="59942" l="54930" r="21259" t="4342"/>
          <a:stretch/>
        </p:blipFill>
        <p:spPr>
          <a:xfrm>
            <a:off x="3876675" y="9660150"/>
            <a:ext cx="729000" cy="729000"/>
          </a:xfrm>
          <a:prstGeom prst="ellipse">
            <a:avLst/>
          </a:prstGeom>
          <a:noFill/>
          <a:ln>
            <a:noFill/>
          </a:ln>
        </p:spPr>
      </p:pic>
      <p:pic>
        <p:nvPicPr>
          <p:cNvPr id="77" name="Google Shape;77;p13"/>
          <p:cNvPicPr preferRelativeResize="0"/>
          <p:nvPr/>
        </p:nvPicPr>
        <p:blipFill rotWithShape="1">
          <a:blip r:embed="rId8">
            <a:alphaModFix/>
          </a:blip>
          <a:srcRect b="14847" l="0" r="31478" t="10048"/>
          <a:stretch/>
        </p:blipFill>
        <p:spPr>
          <a:xfrm>
            <a:off x="3890975" y="5319525"/>
            <a:ext cx="3309000" cy="2418000"/>
          </a:xfrm>
          <a:prstGeom prst="round2DiagRect">
            <a:avLst>
              <a:gd fmla="val 19943" name="adj1"/>
              <a:gd fmla="val 0" name="adj2"/>
            </a:avLst>
          </a:prstGeom>
          <a:noFill/>
          <a:ln>
            <a:noFill/>
          </a:ln>
        </p:spPr>
      </p:pic>
      <p:pic>
        <p:nvPicPr>
          <p:cNvPr id="78" name="Google Shape;78;p13"/>
          <p:cNvPicPr preferRelativeResize="0"/>
          <p:nvPr/>
        </p:nvPicPr>
        <p:blipFill>
          <a:blip r:embed="rId9">
            <a:alphaModFix/>
          </a:blip>
          <a:stretch>
            <a:fillRect/>
          </a:stretch>
        </p:blipFill>
        <p:spPr>
          <a:xfrm>
            <a:off x="357200" y="360000"/>
            <a:ext cx="3179914" cy="2549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4"/>
          <p:cNvSpPr/>
          <p:nvPr/>
        </p:nvSpPr>
        <p:spPr>
          <a:xfrm>
            <a:off x="0" y="6998500"/>
            <a:ext cx="2990700" cy="3692100"/>
          </a:xfrm>
          <a:prstGeom prst="round1Rect">
            <a:avLst>
              <a:gd fmla="val 30251" name="adj"/>
            </a:avLst>
          </a:prstGeom>
          <a:solidFill>
            <a:srgbClr val="EEEEEE">
              <a:alpha val="58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4" name="Google Shape;84;p14"/>
          <p:cNvPicPr preferRelativeResize="0"/>
          <p:nvPr/>
        </p:nvPicPr>
        <p:blipFill rotWithShape="1">
          <a:blip r:embed="rId3">
            <a:alphaModFix/>
          </a:blip>
          <a:srcRect b="0" l="3609" r="5249" t="0"/>
          <a:stretch/>
        </p:blipFill>
        <p:spPr>
          <a:xfrm flipH="1">
            <a:off x="5167325" y="360000"/>
            <a:ext cx="2035500" cy="1488900"/>
          </a:xfrm>
          <a:prstGeom prst="round2DiagRect">
            <a:avLst>
              <a:gd fmla="val 25079" name="adj1"/>
              <a:gd fmla="val 0" name="adj2"/>
            </a:avLst>
          </a:prstGeom>
          <a:noFill/>
          <a:ln>
            <a:noFill/>
          </a:ln>
        </p:spPr>
      </p:pic>
      <p:sp>
        <p:nvSpPr>
          <p:cNvPr id="85" name="Google Shape;85;p14"/>
          <p:cNvSpPr txBox="1"/>
          <p:nvPr/>
        </p:nvSpPr>
        <p:spPr>
          <a:xfrm>
            <a:off x="359988" y="359988"/>
            <a:ext cx="3323400" cy="2910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b="1" lang="ru" sz="2100">
                <a:solidFill>
                  <a:srgbClr val="28292D"/>
                </a:solidFill>
                <a:latin typeface="Libre Baskerville"/>
                <a:ea typeface="Libre Baskerville"/>
                <a:cs typeface="Libre Baskerville"/>
                <a:sym typeface="Libre Baskerville"/>
              </a:rPr>
              <a:t>Project news</a:t>
            </a:r>
            <a:endParaRPr b="1" sz="2100">
              <a:solidFill>
                <a:srgbClr val="28292D"/>
              </a:solidFill>
              <a:latin typeface="Libre Baskerville"/>
              <a:ea typeface="Libre Baskerville"/>
              <a:cs typeface="Libre Baskerville"/>
              <a:sym typeface="Libre Baskerville"/>
            </a:endParaRPr>
          </a:p>
        </p:txBody>
      </p:sp>
      <p:sp>
        <p:nvSpPr>
          <p:cNvPr id="86" name="Google Shape;86;p14"/>
          <p:cNvSpPr txBox="1"/>
          <p:nvPr/>
        </p:nvSpPr>
        <p:spPr>
          <a:xfrm>
            <a:off x="360000" y="921950"/>
            <a:ext cx="3309000" cy="18657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1200">
                <a:solidFill>
                  <a:srgbClr val="9A9DB0"/>
                </a:solidFill>
                <a:latin typeface="Open Sans"/>
                <a:ea typeface="Open Sans"/>
                <a:cs typeface="Open Sans"/>
                <a:sym typeface="Open Sans"/>
              </a:rPr>
              <a:t>Sed in dolor lorem. Morbi cursus nisl in viverra laoreet. Duis euismod nibh a cursus tristique. In hac habitasse platea.</a:t>
            </a:r>
            <a:endParaRPr sz="1200">
              <a:solidFill>
                <a:srgbClr val="9A9DB0"/>
              </a:solidFill>
              <a:latin typeface="Open Sans"/>
              <a:ea typeface="Open Sans"/>
              <a:cs typeface="Open Sans"/>
              <a:sym typeface="Open Sans"/>
            </a:endParaRPr>
          </a:p>
          <a:p>
            <a:pPr indent="0" lvl="0" marL="0" rtl="0" algn="l">
              <a:lnSpc>
                <a:spcPct val="130000"/>
              </a:lnSpc>
              <a:spcBef>
                <a:spcPts val="0"/>
              </a:spcBef>
              <a:spcAft>
                <a:spcPts val="0"/>
              </a:spcAft>
              <a:buNone/>
            </a:pPr>
            <a:r>
              <a:rPr lang="ru" sz="1200">
                <a:solidFill>
                  <a:srgbClr val="9A9DB0"/>
                </a:solidFill>
                <a:latin typeface="Open Sans"/>
                <a:ea typeface="Open Sans"/>
                <a:cs typeface="Open Sans"/>
                <a:sym typeface="Open Sans"/>
              </a:rPr>
              <a:t> </a:t>
            </a:r>
            <a:endParaRPr sz="1200">
              <a:solidFill>
                <a:srgbClr val="9A9DB0"/>
              </a:solidFill>
              <a:latin typeface="Open Sans"/>
              <a:ea typeface="Open Sans"/>
              <a:cs typeface="Open Sans"/>
              <a:sym typeface="Open Sans"/>
            </a:endParaRPr>
          </a:p>
          <a:p>
            <a:pPr indent="0" lvl="0" marL="0" rtl="0" algn="l">
              <a:lnSpc>
                <a:spcPct val="130000"/>
              </a:lnSpc>
              <a:spcBef>
                <a:spcPts val="0"/>
              </a:spcBef>
              <a:spcAft>
                <a:spcPts val="0"/>
              </a:spcAft>
              <a:buNone/>
            </a:pPr>
            <a:r>
              <a:rPr lang="ru" sz="1200">
                <a:solidFill>
                  <a:srgbClr val="9A9DB0"/>
                </a:solidFill>
                <a:latin typeface="Open Sans"/>
                <a:ea typeface="Open Sans"/>
                <a:cs typeface="Open Sans"/>
                <a:sym typeface="Open Sans"/>
              </a:rPr>
              <a:t>Dictumst. Nunc nec tortor in nunc lobortis eleifend. Maecenas velit lectus, consequat sit amet erat quis, mattis semper sapien. Sed id ultrices elit.</a:t>
            </a:r>
            <a:endParaRPr sz="1200">
              <a:solidFill>
                <a:srgbClr val="9A9DB0"/>
              </a:solidFill>
              <a:latin typeface="Open Sans"/>
              <a:ea typeface="Open Sans"/>
              <a:cs typeface="Open Sans"/>
              <a:sym typeface="Open Sans"/>
            </a:endParaRPr>
          </a:p>
        </p:txBody>
      </p:sp>
      <p:sp>
        <p:nvSpPr>
          <p:cNvPr id="87" name="Google Shape;87;p14"/>
          <p:cNvSpPr txBox="1"/>
          <p:nvPr/>
        </p:nvSpPr>
        <p:spPr>
          <a:xfrm>
            <a:off x="340938" y="3274163"/>
            <a:ext cx="3323400" cy="2910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b="1" lang="ru" sz="2100">
                <a:solidFill>
                  <a:srgbClr val="28292D"/>
                </a:solidFill>
                <a:latin typeface="Libre Baskerville"/>
                <a:ea typeface="Libre Baskerville"/>
                <a:cs typeface="Libre Baskerville"/>
                <a:sym typeface="Libre Baskerville"/>
              </a:rPr>
              <a:t>Marketing strategy</a:t>
            </a:r>
            <a:endParaRPr b="1" sz="2100">
              <a:solidFill>
                <a:srgbClr val="28292D"/>
              </a:solidFill>
              <a:latin typeface="Libre Baskerville"/>
              <a:ea typeface="Libre Baskerville"/>
              <a:cs typeface="Libre Baskerville"/>
              <a:sym typeface="Libre Baskerville"/>
            </a:endParaRPr>
          </a:p>
        </p:txBody>
      </p:sp>
      <p:sp>
        <p:nvSpPr>
          <p:cNvPr id="88" name="Google Shape;88;p14"/>
          <p:cNvSpPr/>
          <p:nvPr/>
        </p:nvSpPr>
        <p:spPr>
          <a:xfrm>
            <a:off x="359995" y="3865700"/>
            <a:ext cx="665100" cy="665100"/>
          </a:xfrm>
          <a:prstGeom prst="ellipse">
            <a:avLst/>
          </a:prstGeom>
          <a:noFill/>
          <a:ln cap="flat" cmpd="sng" w="19050">
            <a:solidFill>
              <a:srgbClr val="9A9DB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4"/>
          <p:cNvSpPr txBox="1"/>
          <p:nvPr/>
        </p:nvSpPr>
        <p:spPr>
          <a:xfrm>
            <a:off x="491545" y="4018100"/>
            <a:ext cx="402000" cy="3603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None/>
            </a:pPr>
            <a:r>
              <a:rPr b="1" lang="ru" sz="2600">
                <a:solidFill>
                  <a:srgbClr val="9A9DB0"/>
                </a:solidFill>
                <a:latin typeface="Libre Baskerville"/>
                <a:ea typeface="Libre Baskerville"/>
                <a:cs typeface="Libre Baskerville"/>
                <a:sym typeface="Libre Baskerville"/>
              </a:rPr>
              <a:t>1</a:t>
            </a:r>
            <a:endParaRPr b="1" sz="2600">
              <a:solidFill>
                <a:srgbClr val="9A9DB0"/>
              </a:solidFill>
              <a:latin typeface="Libre Baskerville"/>
              <a:ea typeface="Libre Baskerville"/>
              <a:cs typeface="Libre Baskerville"/>
              <a:sym typeface="Libre Baskerville"/>
            </a:endParaRPr>
          </a:p>
        </p:txBody>
      </p:sp>
      <p:cxnSp>
        <p:nvCxnSpPr>
          <p:cNvPr id="90" name="Google Shape;90;p14"/>
          <p:cNvCxnSpPr/>
          <p:nvPr/>
        </p:nvCxnSpPr>
        <p:spPr>
          <a:xfrm>
            <a:off x="1185875" y="3871913"/>
            <a:ext cx="338100" cy="0"/>
          </a:xfrm>
          <a:prstGeom prst="straightConnector1">
            <a:avLst/>
          </a:prstGeom>
          <a:noFill/>
          <a:ln cap="flat" cmpd="sng" w="28575">
            <a:solidFill>
              <a:schemeClr val="dk2"/>
            </a:solidFill>
            <a:prstDash val="solid"/>
            <a:round/>
            <a:headEnd len="med" w="med" type="none"/>
            <a:tailEnd len="med" w="med" type="none"/>
          </a:ln>
        </p:spPr>
      </p:cxnSp>
      <p:sp>
        <p:nvSpPr>
          <p:cNvPr id="91" name="Google Shape;91;p14"/>
          <p:cNvSpPr txBox="1"/>
          <p:nvPr/>
        </p:nvSpPr>
        <p:spPr>
          <a:xfrm>
            <a:off x="1185875" y="4303325"/>
            <a:ext cx="2497500" cy="23457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1200">
                <a:solidFill>
                  <a:srgbClr val="9A9DB0"/>
                </a:solidFill>
                <a:latin typeface="Open Sans"/>
                <a:ea typeface="Open Sans"/>
                <a:cs typeface="Open Sans"/>
                <a:sym typeface="Open Sans"/>
              </a:rPr>
              <a:t>Morbi ac turpis eu augue aliquet sodales. Vivamus diam turpis, lobortis non tincidunt sit amet, placerat condimentum augue.</a:t>
            </a:r>
            <a:endParaRPr sz="1200">
              <a:solidFill>
                <a:srgbClr val="9A9DB0"/>
              </a:solidFill>
              <a:latin typeface="Open Sans"/>
              <a:ea typeface="Open Sans"/>
              <a:cs typeface="Open Sans"/>
              <a:sym typeface="Open Sans"/>
            </a:endParaRPr>
          </a:p>
          <a:p>
            <a:pPr indent="0" lvl="0" marL="0" rtl="0" algn="l">
              <a:lnSpc>
                <a:spcPct val="130000"/>
              </a:lnSpc>
              <a:spcBef>
                <a:spcPts val="0"/>
              </a:spcBef>
              <a:spcAft>
                <a:spcPts val="0"/>
              </a:spcAft>
              <a:buNone/>
            </a:pPr>
            <a:r>
              <a:t/>
            </a:r>
            <a:endParaRPr sz="1200">
              <a:solidFill>
                <a:srgbClr val="9A9DB0"/>
              </a:solidFill>
              <a:latin typeface="Open Sans"/>
              <a:ea typeface="Open Sans"/>
              <a:cs typeface="Open Sans"/>
              <a:sym typeface="Open Sans"/>
            </a:endParaRPr>
          </a:p>
          <a:p>
            <a:pPr indent="0" lvl="0" marL="0" rtl="0" algn="l">
              <a:lnSpc>
                <a:spcPct val="130000"/>
              </a:lnSpc>
              <a:spcBef>
                <a:spcPts val="0"/>
              </a:spcBef>
              <a:spcAft>
                <a:spcPts val="0"/>
              </a:spcAft>
              <a:buNone/>
            </a:pPr>
            <a:r>
              <a:rPr lang="ru" sz="1200">
                <a:solidFill>
                  <a:srgbClr val="9A9DB0"/>
                </a:solidFill>
                <a:latin typeface="Open Sans"/>
                <a:ea typeface="Open Sans"/>
                <a:cs typeface="Open Sans"/>
                <a:sym typeface="Open Sans"/>
              </a:rPr>
              <a:t>Nunc malesuada. Tellus vulputate tempus commodo, velit ipsum maximus nisl, a blandit </a:t>
            </a:r>
            <a:r>
              <a:rPr lang="ru" sz="1200">
                <a:solidFill>
                  <a:srgbClr val="9A9DB0"/>
                </a:solidFill>
                <a:latin typeface="Open Sans"/>
                <a:ea typeface="Open Sans"/>
                <a:cs typeface="Open Sans"/>
                <a:sym typeface="Open Sans"/>
              </a:rPr>
              <a:t>placerat</a:t>
            </a:r>
            <a:r>
              <a:rPr lang="ru" sz="1200">
                <a:solidFill>
                  <a:srgbClr val="9A9DB0"/>
                </a:solidFill>
                <a:latin typeface="Open Sans"/>
                <a:ea typeface="Open Sans"/>
                <a:cs typeface="Open Sans"/>
                <a:sym typeface="Open Sans"/>
              </a:rPr>
              <a:t> enim tellus.</a:t>
            </a:r>
            <a:endParaRPr sz="1200">
              <a:solidFill>
                <a:srgbClr val="9A9DB0"/>
              </a:solidFill>
              <a:latin typeface="Open Sans"/>
              <a:ea typeface="Open Sans"/>
              <a:cs typeface="Open Sans"/>
              <a:sym typeface="Open Sans"/>
            </a:endParaRPr>
          </a:p>
          <a:p>
            <a:pPr indent="0" lvl="0" marL="0" rtl="0" algn="l">
              <a:lnSpc>
                <a:spcPct val="130000"/>
              </a:lnSpc>
              <a:spcBef>
                <a:spcPts val="0"/>
              </a:spcBef>
              <a:spcAft>
                <a:spcPts val="0"/>
              </a:spcAft>
              <a:buNone/>
            </a:pPr>
            <a:r>
              <a:t/>
            </a:r>
            <a:endParaRPr sz="1200">
              <a:solidFill>
                <a:srgbClr val="9A9DB0"/>
              </a:solidFill>
              <a:latin typeface="Open Sans"/>
              <a:ea typeface="Open Sans"/>
              <a:cs typeface="Open Sans"/>
              <a:sym typeface="Open Sans"/>
            </a:endParaRPr>
          </a:p>
        </p:txBody>
      </p:sp>
      <p:sp>
        <p:nvSpPr>
          <p:cNvPr id="92" name="Google Shape;92;p14"/>
          <p:cNvSpPr txBox="1"/>
          <p:nvPr/>
        </p:nvSpPr>
        <p:spPr>
          <a:xfrm>
            <a:off x="1185875" y="4009513"/>
            <a:ext cx="2405100" cy="1848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b="1" lang="ru" sz="1200">
                <a:solidFill>
                  <a:srgbClr val="28292D"/>
                </a:solidFill>
                <a:latin typeface="Open Sans"/>
                <a:ea typeface="Open Sans"/>
                <a:cs typeface="Open Sans"/>
                <a:sym typeface="Open Sans"/>
              </a:rPr>
              <a:t>Vivamus diam turpis</a:t>
            </a:r>
            <a:endParaRPr b="1" sz="1200">
              <a:solidFill>
                <a:srgbClr val="28292D"/>
              </a:solidFill>
              <a:latin typeface="Open Sans"/>
              <a:ea typeface="Open Sans"/>
              <a:cs typeface="Open Sans"/>
              <a:sym typeface="Open Sans"/>
            </a:endParaRPr>
          </a:p>
        </p:txBody>
      </p:sp>
      <p:sp>
        <p:nvSpPr>
          <p:cNvPr id="93" name="Google Shape;93;p14"/>
          <p:cNvSpPr/>
          <p:nvPr/>
        </p:nvSpPr>
        <p:spPr>
          <a:xfrm>
            <a:off x="3890970" y="3865700"/>
            <a:ext cx="665100" cy="665100"/>
          </a:xfrm>
          <a:prstGeom prst="ellipse">
            <a:avLst/>
          </a:prstGeom>
          <a:noFill/>
          <a:ln cap="flat" cmpd="sng" w="19050">
            <a:solidFill>
              <a:srgbClr val="9A9DB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4"/>
          <p:cNvSpPr txBox="1"/>
          <p:nvPr/>
        </p:nvSpPr>
        <p:spPr>
          <a:xfrm>
            <a:off x="4022520" y="4018100"/>
            <a:ext cx="402000" cy="3603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None/>
            </a:pPr>
            <a:r>
              <a:rPr b="1" lang="ru" sz="2600">
                <a:solidFill>
                  <a:srgbClr val="9A9DB0"/>
                </a:solidFill>
                <a:latin typeface="Libre Baskerville"/>
                <a:ea typeface="Libre Baskerville"/>
                <a:cs typeface="Libre Baskerville"/>
                <a:sym typeface="Libre Baskerville"/>
              </a:rPr>
              <a:t>2</a:t>
            </a:r>
            <a:endParaRPr b="1" sz="2600">
              <a:solidFill>
                <a:srgbClr val="9A9DB0"/>
              </a:solidFill>
              <a:latin typeface="Libre Baskerville"/>
              <a:ea typeface="Libre Baskerville"/>
              <a:cs typeface="Libre Baskerville"/>
              <a:sym typeface="Libre Baskerville"/>
            </a:endParaRPr>
          </a:p>
        </p:txBody>
      </p:sp>
      <p:cxnSp>
        <p:nvCxnSpPr>
          <p:cNvPr id="95" name="Google Shape;95;p14"/>
          <p:cNvCxnSpPr/>
          <p:nvPr/>
        </p:nvCxnSpPr>
        <p:spPr>
          <a:xfrm>
            <a:off x="4716850" y="3871913"/>
            <a:ext cx="338100" cy="0"/>
          </a:xfrm>
          <a:prstGeom prst="straightConnector1">
            <a:avLst/>
          </a:prstGeom>
          <a:noFill/>
          <a:ln cap="flat" cmpd="sng" w="28575">
            <a:solidFill>
              <a:schemeClr val="dk2"/>
            </a:solidFill>
            <a:prstDash val="solid"/>
            <a:round/>
            <a:headEnd len="med" w="med" type="none"/>
            <a:tailEnd len="med" w="med" type="none"/>
          </a:ln>
        </p:spPr>
      </p:cxnSp>
      <p:sp>
        <p:nvSpPr>
          <p:cNvPr id="96" name="Google Shape;96;p14"/>
          <p:cNvSpPr txBox="1"/>
          <p:nvPr/>
        </p:nvSpPr>
        <p:spPr>
          <a:xfrm>
            <a:off x="4716850" y="4303325"/>
            <a:ext cx="2483100" cy="21057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1200">
                <a:solidFill>
                  <a:srgbClr val="9A9DB0"/>
                </a:solidFill>
                <a:latin typeface="Open Sans"/>
                <a:ea typeface="Open Sans"/>
                <a:cs typeface="Open Sans"/>
                <a:sym typeface="Open Sans"/>
              </a:rPr>
              <a:t>Morbi auctor lacus tellus, eget congue purus volutpat ac. Fusce vel elit pulvinar enim tristique fermentum. Nam placerat erat nisi, non pretium mauris malesuada.</a:t>
            </a:r>
            <a:endParaRPr sz="1200">
              <a:solidFill>
                <a:srgbClr val="9A9DB0"/>
              </a:solidFill>
              <a:latin typeface="Open Sans"/>
              <a:ea typeface="Open Sans"/>
              <a:cs typeface="Open Sans"/>
              <a:sym typeface="Open Sans"/>
            </a:endParaRPr>
          </a:p>
          <a:p>
            <a:pPr indent="0" lvl="0" marL="0" rtl="0" algn="l">
              <a:lnSpc>
                <a:spcPct val="130000"/>
              </a:lnSpc>
              <a:spcBef>
                <a:spcPts val="0"/>
              </a:spcBef>
              <a:spcAft>
                <a:spcPts val="0"/>
              </a:spcAft>
              <a:buNone/>
            </a:pPr>
            <a:r>
              <a:t/>
            </a:r>
            <a:endParaRPr sz="1200">
              <a:solidFill>
                <a:srgbClr val="9A9DB0"/>
              </a:solidFill>
              <a:latin typeface="Open Sans"/>
              <a:ea typeface="Open Sans"/>
              <a:cs typeface="Open Sans"/>
              <a:sym typeface="Open Sans"/>
            </a:endParaRPr>
          </a:p>
          <a:p>
            <a:pPr indent="0" lvl="0" marL="0" rtl="0" algn="l">
              <a:lnSpc>
                <a:spcPct val="130000"/>
              </a:lnSpc>
              <a:spcBef>
                <a:spcPts val="0"/>
              </a:spcBef>
              <a:spcAft>
                <a:spcPts val="0"/>
              </a:spcAft>
              <a:buNone/>
            </a:pPr>
            <a:r>
              <a:rPr lang="ru" sz="1200">
                <a:solidFill>
                  <a:srgbClr val="9A9DB0"/>
                </a:solidFill>
                <a:latin typeface="Open Sans"/>
                <a:ea typeface="Open Sans"/>
                <a:cs typeface="Open Sans"/>
                <a:sym typeface="Open Sans"/>
              </a:rPr>
              <a:t>Faucibus. Nam quis nisl auctor, pulvinar tellus at, tempus eros. </a:t>
            </a:r>
            <a:endParaRPr sz="1200">
              <a:solidFill>
                <a:srgbClr val="9A9DB0"/>
              </a:solidFill>
              <a:latin typeface="Open Sans"/>
              <a:ea typeface="Open Sans"/>
              <a:cs typeface="Open Sans"/>
              <a:sym typeface="Open Sans"/>
            </a:endParaRPr>
          </a:p>
        </p:txBody>
      </p:sp>
      <p:sp>
        <p:nvSpPr>
          <p:cNvPr id="97" name="Google Shape;97;p14"/>
          <p:cNvSpPr txBox="1"/>
          <p:nvPr/>
        </p:nvSpPr>
        <p:spPr>
          <a:xfrm>
            <a:off x="4716850" y="4009513"/>
            <a:ext cx="2405100" cy="1848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b="1" lang="ru" sz="1200">
                <a:solidFill>
                  <a:srgbClr val="28292D"/>
                </a:solidFill>
                <a:latin typeface="Open Sans"/>
                <a:ea typeface="Open Sans"/>
                <a:cs typeface="Open Sans"/>
                <a:sym typeface="Open Sans"/>
              </a:rPr>
              <a:t>Blandit enim tellus</a:t>
            </a:r>
            <a:endParaRPr b="1" sz="1200">
              <a:solidFill>
                <a:srgbClr val="28292D"/>
              </a:solidFill>
              <a:latin typeface="Open Sans"/>
              <a:ea typeface="Open Sans"/>
              <a:cs typeface="Open Sans"/>
              <a:sym typeface="Open Sans"/>
            </a:endParaRPr>
          </a:p>
        </p:txBody>
      </p:sp>
      <p:pic>
        <p:nvPicPr>
          <p:cNvPr id="98" name="Google Shape;98;p14"/>
          <p:cNvPicPr preferRelativeResize="0"/>
          <p:nvPr/>
        </p:nvPicPr>
        <p:blipFill rotWithShape="1">
          <a:blip r:embed="rId4">
            <a:alphaModFix/>
          </a:blip>
          <a:srcRect b="49392" l="21473" r="49334" t="6886"/>
          <a:stretch/>
        </p:blipFill>
        <p:spPr>
          <a:xfrm>
            <a:off x="625253" y="7538563"/>
            <a:ext cx="1639200" cy="1639200"/>
          </a:xfrm>
          <a:prstGeom prst="ellipse">
            <a:avLst/>
          </a:prstGeom>
          <a:noFill/>
          <a:ln>
            <a:noFill/>
          </a:ln>
        </p:spPr>
      </p:pic>
      <p:sp>
        <p:nvSpPr>
          <p:cNvPr id="99" name="Google Shape;99;p14"/>
          <p:cNvSpPr txBox="1"/>
          <p:nvPr/>
        </p:nvSpPr>
        <p:spPr>
          <a:xfrm>
            <a:off x="427103" y="9354188"/>
            <a:ext cx="2035500" cy="1662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None/>
            </a:pPr>
            <a:r>
              <a:rPr b="1" lang="ru" sz="1200">
                <a:solidFill>
                  <a:srgbClr val="28292D"/>
                </a:solidFill>
                <a:latin typeface="Open Sans"/>
                <a:ea typeface="Open Sans"/>
                <a:cs typeface="Open Sans"/>
                <a:sym typeface="Open Sans"/>
              </a:rPr>
              <a:t>Mireya Schiller</a:t>
            </a:r>
            <a:endParaRPr b="1" sz="1200">
              <a:solidFill>
                <a:srgbClr val="28292D"/>
              </a:solidFill>
              <a:latin typeface="Open Sans"/>
              <a:ea typeface="Open Sans"/>
              <a:cs typeface="Open Sans"/>
              <a:sym typeface="Open Sans"/>
            </a:endParaRPr>
          </a:p>
        </p:txBody>
      </p:sp>
      <p:sp>
        <p:nvSpPr>
          <p:cNvPr id="100" name="Google Shape;100;p14"/>
          <p:cNvSpPr txBox="1"/>
          <p:nvPr/>
        </p:nvSpPr>
        <p:spPr>
          <a:xfrm>
            <a:off x="431603" y="9597053"/>
            <a:ext cx="2026500" cy="184800"/>
          </a:xfrm>
          <a:prstGeom prst="rect">
            <a:avLst/>
          </a:prstGeom>
          <a:noFill/>
          <a:ln>
            <a:noFill/>
          </a:ln>
        </p:spPr>
        <p:txBody>
          <a:bodyPr anchorCtr="0" anchor="t" bIns="0" lIns="0" spcFirstLastPara="1" rIns="0" wrap="square" tIns="0">
            <a:spAutoFit/>
          </a:bodyPr>
          <a:lstStyle/>
          <a:p>
            <a:pPr indent="0" lvl="0" marL="0" rtl="0" algn="ctr">
              <a:lnSpc>
                <a:spcPct val="130000"/>
              </a:lnSpc>
              <a:spcBef>
                <a:spcPts val="0"/>
              </a:spcBef>
              <a:spcAft>
                <a:spcPts val="0"/>
              </a:spcAft>
              <a:buNone/>
            </a:pPr>
            <a:r>
              <a:rPr lang="ru" sz="1200">
                <a:solidFill>
                  <a:srgbClr val="28292D"/>
                </a:solidFill>
                <a:latin typeface="Open Sans"/>
                <a:ea typeface="Open Sans"/>
                <a:cs typeface="Open Sans"/>
                <a:sym typeface="Open Sans"/>
              </a:rPr>
              <a:t>Phasellus tempus sodales</a:t>
            </a:r>
            <a:endParaRPr sz="1200">
              <a:solidFill>
                <a:srgbClr val="28292D"/>
              </a:solidFill>
              <a:latin typeface="Open Sans"/>
              <a:ea typeface="Open Sans"/>
              <a:cs typeface="Open Sans"/>
              <a:sym typeface="Open Sans"/>
            </a:endParaRPr>
          </a:p>
        </p:txBody>
      </p:sp>
      <p:sp>
        <p:nvSpPr>
          <p:cNvPr id="101" name="Google Shape;101;p14"/>
          <p:cNvSpPr/>
          <p:nvPr/>
        </p:nvSpPr>
        <p:spPr>
          <a:xfrm>
            <a:off x="3490913" y="6998500"/>
            <a:ext cx="338100" cy="30900"/>
          </a:xfrm>
          <a:prstGeom prst="rect">
            <a:avLst/>
          </a:prstGeom>
          <a:solidFill>
            <a:srgbClr val="2829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4"/>
          <p:cNvSpPr txBox="1"/>
          <p:nvPr/>
        </p:nvSpPr>
        <p:spPr>
          <a:xfrm>
            <a:off x="3490913" y="7184663"/>
            <a:ext cx="3323400" cy="2910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b="1" lang="ru" sz="2100">
                <a:solidFill>
                  <a:srgbClr val="28292D"/>
                </a:solidFill>
                <a:latin typeface="Libre Baskerville"/>
                <a:ea typeface="Libre Baskerville"/>
                <a:cs typeface="Libre Baskerville"/>
                <a:sym typeface="Libre Baskerville"/>
              </a:rPr>
              <a:t>Message from the boss</a:t>
            </a:r>
            <a:endParaRPr b="1" sz="2100">
              <a:solidFill>
                <a:srgbClr val="28292D"/>
              </a:solidFill>
              <a:latin typeface="Libre Baskerville"/>
              <a:ea typeface="Libre Baskerville"/>
              <a:cs typeface="Libre Baskerville"/>
              <a:sym typeface="Libre Baskerville"/>
            </a:endParaRPr>
          </a:p>
        </p:txBody>
      </p:sp>
      <p:sp>
        <p:nvSpPr>
          <p:cNvPr id="103" name="Google Shape;103;p14"/>
          <p:cNvSpPr txBox="1"/>
          <p:nvPr/>
        </p:nvSpPr>
        <p:spPr>
          <a:xfrm>
            <a:off x="3490925" y="7746625"/>
            <a:ext cx="3708900" cy="28260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1200">
                <a:solidFill>
                  <a:srgbClr val="9A9DB0"/>
                </a:solidFill>
                <a:latin typeface="Open Sans"/>
                <a:ea typeface="Open Sans"/>
                <a:cs typeface="Open Sans"/>
                <a:sym typeface="Open Sans"/>
              </a:rPr>
              <a:t>Mauris rhoncus, nunc et convallis pharetra, mauris augue sodales est, sit amet sollicitudin dui mauris sit amet mi. Etiam congue urna ut suscipit mattis. In eleifend massa tortor, dignissim vehicula mauris molestie nec. Nam lacinia condimentum risus id placerat. Aenean sit amet risus nibh.</a:t>
            </a:r>
            <a:endParaRPr sz="1200">
              <a:solidFill>
                <a:srgbClr val="9A9DB0"/>
              </a:solidFill>
              <a:latin typeface="Open Sans"/>
              <a:ea typeface="Open Sans"/>
              <a:cs typeface="Open Sans"/>
              <a:sym typeface="Open Sans"/>
            </a:endParaRPr>
          </a:p>
          <a:p>
            <a:pPr indent="0" lvl="0" marL="0" rtl="0" algn="l">
              <a:lnSpc>
                <a:spcPct val="130000"/>
              </a:lnSpc>
              <a:spcBef>
                <a:spcPts val="0"/>
              </a:spcBef>
              <a:spcAft>
                <a:spcPts val="0"/>
              </a:spcAft>
              <a:buNone/>
            </a:pPr>
            <a:r>
              <a:t/>
            </a:r>
            <a:endParaRPr sz="1200">
              <a:solidFill>
                <a:srgbClr val="9A9DB0"/>
              </a:solidFill>
              <a:latin typeface="Open Sans"/>
              <a:ea typeface="Open Sans"/>
              <a:cs typeface="Open Sans"/>
              <a:sym typeface="Open Sans"/>
            </a:endParaRPr>
          </a:p>
          <a:p>
            <a:pPr indent="0" lvl="0" marL="0" rtl="0" algn="l">
              <a:lnSpc>
                <a:spcPct val="130000"/>
              </a:lnSpc>
              <a:spcBef>
                <a:spcPts val="0"/>
              </a:spcBef>
              <a:spcAft>
                <a:spcPts val="0"/>
              </a:spcAft>
              <a:buNone/>
            </a:pPr>
            <a:r>
              <a:rPr lang="ru" sz="1200">
                <a:solidFill>
                  <a:srgbClr val="9A9DB0"/>
                </a:solidFill>
                <a:latin typeface="Open Sans"/>
                <a:ea typeface="Open Sans"/>
                <a:cs typeface="Open Sans"/>
                <a:sym typeface="Open Sans"/>
              </a:rPr>
              <a:t>Proin iaculis justo vel placerat semper. Fusce posuere sem sed rutrum porta. Donec condimentum porttitor lacus, id efficitur nibh luctus vel. Curabitur gravida nisl a mi condimentum.</a:t>
            </a:r>
            <a:endParaRPr sz="1200">
              <a:solidFill>
                <a:srgbClr val="9A9DB0"/>
              </a:solidFill>
              <a:latin typeface="Open Sans"/>
              <a:ea typeface="Open Sans"/>
              <a:cs typeface="Open Sans"/>
              <a:sym typeface="Open Sans"/>
            </a:endParaRPr>
          </a:p>
          <a:p>
            <a:pPr indent="0" lvl="0" marL="0" rtl="0" algn="l">
              <a:lnSpc>
                <a:spcPct val="130000"/>
              </a:lnSpc>
              <a:spcBef>
                <a:spcPts val="0"/>
              </a:spcBef>
              <a:spcAft>
                <a:spcPts val="0"/>
              </a:spcAft>
              <a:buNone/>
            </a:pPr>
            <a:r>
              <a:t/>
            </a:r>
            <a:endParaRPr sz="1200">
              <a:solidFill>
                <a:srgbClr val="9A9DB0"/>
              </a:solidFill>
              <a:latin typeface="Open Sans"/>
              <a:ea typeface="Open Sans"/>
              <a:cs typeface="Open Sans"/>
              <a:sym typeface="Open Sans"/>
            </a:endParaRPr>
          </a:p>
        </p:txBody>
      </p:sp>
      <p:sp>
        <p:nvSpPr>
          <p:cNvPr id="104" name="Google Shape;104;p14"/>
          <p:cNvSpPr/>
          <p:nvPr/>
        </p:nvSpPr>
        <p:spPr>
          <a:xfrm>
            <a:off x="3590975" y="3426875"/>
            <a:ext cx="3609000" cy="6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5" name="Google Shape;105;p14"/>
          <p:cNvCxnSpPr/>
          <p:nvPr/>
        </p:nvCxnSpPr>
        <p:spPr>
          <a:xfrm>
            <a:off x="6274200" y="2033588"/>
            <a:ext cx="338100" cy="0"/>
          </a:xfrm>
          <a:prstGeom prst="straightConnector1">
            <a:avLst/>
          </a:prstGeom>
          <a:noFill/>
          <a:ln cap="flat" cmpd="sng" w="28575">
            <a:solidFill>
              <a:schemeClr val="dk2"/>
            </a:solidFill>
            <a:prstDash val="solid"/>
            <a:round/>
            <a:headEnd len="med" w="med" type="none"/>
            <a:tailEnd len="med" w="med" type="none"/>
          </a:ln>
        </p:spPr>
      </p:cxnSp>
      <p:cxnSp>
        <p:nvCxnSpPr>
          <p:cNvPr id="106" name="Google Shape;106;p14"/>
          <p:cNvCxnSpPr/>
          <p:nvPr/>
        </p:nvCxnSpPr>
        <p:spPr>
          <a:xfrm rot="10800000">
            <a:off x="4969250" y="728750"/>
            <a:ext cx="0" cy="354000"/>
          </a:xfrm>
          <a:prstGeom prst="straightConnector1">
            <a:avLst/>
          </a:prstGeom>
          <a:noFill/>
          <a:ln cap="flat" cmpd="sng" w="28575">
            <a:solidFill>
              <a:schemeClr val="dk2"/>
            </a:solidFill>
            <a:prstDash val="solid"/>
            <a:round/>
            <a:headEnd len="med" w="med" type="none"/>
            <a:tailEnd len="med" w="med" type="none"/>
          </a:ln>
        </p:spPr>
      </p:cxnSp>
      <p:pic>
        <p:nvPicPr>
          <p:cNvPr id="107" name="Google Shape;107;p14"/>
          <p:cNvPicPr preferRelativeResize="0"/>
          <p:nvPr/>
        </p:nvPicPr>
        <p:blipFill>
          <a:blip r:embed="rId5">
            <a:alphaModFix/>
          </a:blip>
          <a:stretch>
            <a:fillRect/>
          </a:stretch>
        </p:blipFill>
        <p:spPr>
          <a:xfrm>
            <a:off x="3890974" y="1281036"/>
            <a:ext cx="2233500" cy="1489200"/>
          </a:xfrm>
          <a:prstGeom prst="round2DiagRect">
            <a:avLst>
              <a:gd fmla="val 0" name="adj1"/>
              <a:gd fmla="val 30694" name="adj2"/>
            </a:avLst>
          </a:prstGeom>
          <a:noFill/>
          <a:ln>
            <a:noFill/>
          </a:ln>
        </p:spPr>
      </p:pic>
      <p:pic>
        <p:nvPicPr>
          <p:cNvPr id="108" name="Google Shape;108;p14"/>
          <p:cNvPicPr preferRelativeResize="0"/>
          <p:nvPr/>
        </p:nvPicPr>
        <p:blipFill rotWithShape="1">
          <a:blip r:embed="rId6">
            <a:alphaModFix/>
          </a:blip>
          <a:srcRect b="0" l="0" r="34357" t="30867"/>
          <a:stretch/>
        </p:blipFill>
        <p:spPr>
          <a:xfrm flipH="1">
            <a:off x="-1" y="0"/>
            <a:ext cx="2462601" cy="2446550"/>
          </a:xfrm>
          <a:prstGeom prst="rect">
            <a:avLst/>
          </a:prstGeom>
          <a:noFill/>
          <a:ln>
            <a:noFill/>
          </a:ln>
        </p:spPr>
      </p:pic>
      <p:pic>
        <p:nvPicPr>
          <p:cNvPr id="109" name="Google Shape;109;p14"/>
          <p:cNvPicPr preferRelativeResize="0"/>
          <p:nvPr/>
        </p:nvPicPr>
        <p:blipFill rotWithShape="1">
          <a:blip r:embed="rId6">
            <a:alphaModFix amt="70000"/>
          </a:blip>
          <a:srcRect b="0" l="32138" r="0" t="0"/>
          <a:stretch/>
        </p:blipFill>
        <p:spPr>
          <a:xfrm flipH="1">
            <a:off x="4969248" y="3865700"/>
            <a:ext cx="2590751" cy="36013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