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Lst>
  <p:sldSz cy="10692000" cx="7560000"/>
  <p:notesSz cx="6858000" cy="9144000"/>
  <p:embeddedFontLst>
    <p:embeddedFont>
      <p:font typeface="Rubik Light"/>
      <p:regular r:id="rId7"/>
      <p:bold r:id="rId8"/>
      <p:italic r:id="rId9"/>
      <p:boldItalic r:id="rId10"/>
    </p:embeddedFont>
    <p:embeddedFont>
      <p:font typeface="Rubik"/>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Rubik-regular.fntdata"/><Relationship Id="rId10" Type="http://schemas.openxmlformats.org/officeDocument/2006/relationships/font" Target="fonts/RubikLight-boldItalic.fntdata"/><Relationship Id="rId13" Type="http://schemas.openxmlformats.org/officeDocument/2006/relationships/font" Target="fonts/Rubik-italic.fntdata"/><Relationship Id="rId12" Type="http://schemas.openxmlformats.org/officeDocument/2006/relationships/font" Target="fonts/Rubik-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RubikLight-italic.fntdata"/><Relationship Id="rId14" Type="http://schemas.openxmlformats.org/officeDocument/2006/relationships/font" Target="fonts/Rubik-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RubikLight-regular.fntdata"/><Relationship Id="rId8" Type="http://schemas.openxmlformats.org/officeDocument/2006/relationships/font" Target="fonts/RubikLigh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20882e955f_0_16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20882e955f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10053800"/>
            <a:ext cx="7560000" cy="638400"/>
          </a:xfrm>
          <a:prstGeom prst="rect">
            <a:avLst/>
          </a:prstGeom>
          <a:solidFill>
            <a:srgbClr val="95A3D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55" name="Google Shape;55;p13"/>
          <p:cNvGrpSpPr/>
          <p:nvPr/>
        </p:nvGrpSpPr>
        <p:grpSpPr>
          <a:xfrm>
            <a:off x="0" y="0"/>
            <a:ext cx="7578425" cy="1241525"/>
            <a:chOff x="0" y="0"/>
            <a:chExt cx="7578425" cy="1241525"/>
          </a:xfrm>
        </p:grpSpPr>
        <p:sp>
          <p:nvSpPr>
            <p:cNvPr id="56" name="Google Shape;56;p13"/>
            <p:cNvSpPr/>
            <p:nvPr/>
          </p:nvSpPr>
          <p:spPr>
            <a:xfrm>
              <a:off x="0" y="0"/>
              <a:ext cx="7560000" cy="1121100"/>
            </a:xfrm>
            <a:prstGeom prst="rect">
              <a:avLst/>
            </a:prstGeom>
            <a:solidFill>
              <a:srgbClr val="95A3D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57" name="Google Shape;57;p13"/>
            <p:cNvCxnSpPr/>
            <p:nvPr/>
          </p:nvCxnSpPr>
          <p:spPr>
            <a:xfrm>
              <a:off x="125" y="1241525"/>
              <a:ext cx="7578300" cy="0"/>
            </a:xfrm>
            <a:prstGeom prst="straightConnector1">
              <a:avLst/>
            </a:prstGeom>
            <a:noFill/>
            <a:ln cap="flat" cmpd="sng" w="9525">
              <a:solidFill>
                <a:srgbClr val="95A3D4"/>
              </a:solidFill>
              <a:prstDash val="solid"/>
              <a:round/>
              <a:headEnd len="med" w="med" type="none"/>
              <a:tailEnd len="med" w="med" type="none"/>
            </a:ln>
          </p:spPr>
        </p:cxnSp>
        <p:sp>
          <p:nvSpPr>
            <p:cNvPr id="58" name="Google Shape;58;p13"/>
            <p:cNvSpPr txBox="1"/>
            <p:nvPr/>
          </p:nvSpPr>
          <p:spPr>
            <a:xfrm>
              <a:off x="1550400" y="298950"/>
              <a:ext cx="4459200" cy="523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3400">
                  <a:solidFill>
                    <a:schemeClr val="lt1"/>
                  </a:solidFill>
                  <a:latin typeface="Rubik"/>
                  <a:ea typeface="Rubik"/>
                  <a:cs typeface="Rubik"/>
                  <a:sym typeface="Rubik"/>
                </a:rPr>
                <a:t>Travel Itinerary</a:t>
              </a:r>
              <a:endParaRPr b="1" sz="3400">
                <a:solidFill>
                  <a:schemeClr val="lt1"/>
                </a:solidFill>
                <a:latin typeface="Rubik"/>
                <a:ea typeface="Rubik"/>
                <a:cs typeface="Rubik"/>
                <a:sym typeface="Rubik"/>
              </a:endParaRPr>
            </a:p>
          </p:txBody>
        </p:sp>
      </p:grpSp>
      <p:grpSp>
        <p:nvGrpSpPr>
          <p:cNvPr id="59" name="Google Shape;59;p13"/>
          <p:cNvGrpSpPr/>
          <p:nvPr/>
        </p:nvGrpSpPr>
        <p:grpSpPr>
          <a:xfrm>
            <a:off x="435784" y="1449011"/>
            <a:ext cx="6674225" cy="1003675"/>
            <a:chOff x="435784" y="1449011"/>
            <a:chExt cx="6674225" cy="1003675"/>
          </a:xfrm>
        </p:grpSpPr>
        <p:grpSp>
          <p:nvGrpSpPr>
            <p:cNvPr id="60" name="Google Shape;60;p13"/>
            <p:cNvGrpSpPr/>
            <p:nvPr/>
          </p:nvGrpSpPr>
          <p:grpSpPr>
            <a:xfrm>
              <a:off x="435784" y="1449011"/>
              <a:ext cx="2805300" cy="435950"/>
              <a:chOff x="435784" y="1449011"/>
              <a:chExt cx="2805300" cy="435950"/>
            </a:xfrm>
          </p:grpSpPr>
          <p:sp>
            <p:nvSpPr>
              <p:cNvPr id="61" name="Google Shape;61;p13"/>
              <p:cNvSpPr txBox="1"/>
              <p:nvPr/>
            </p:nvSpPr>
            <p:spPr>
              <a:xfrm>
                <a:off x="435784" y="1449011"/>
                <a:ext cx="2805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chemeClr val="dk1"/>
                    </a:solidFill>
                    <a:latin typeface="Rubik"/>
                    <a:ea typeface="Rubik"/>
                    <a:cs typeface="Rubik"/>
                    <a:sym typeface="Rubik"/>
                  </a:rPr>
                  <a:t>Full Name</a:t>
                </a:r>
                <a:endParaRPr b="1" sz="1200">
                  <a:solidFill>
                    <a:schemeClr val="dk1"/>
                  </a:solidFill>
                  <a:latin typeface="Rubik"/>
                  <a:ea typeface="Rubik"/>
                  <a:cs typeface="Rubik"/>
                  <a:sym typeface="Rubik"/>
                </a:endParaRPr>
              </a:p>
            </p:txBody>
          </p:sp>
          <p:sp>
            <p:nvSpPr>
              <p:cNvPr id="62" name="Google Shape;62;p13"/>
              <p:cNvSpPr txBox="1"/>
              <p:nvPr/>
            </p:nvSpPr>
            <p:spPr>
              <a:xfrm>
                <a:off x="435784" y="1700161"/>
                <a:ext cx="2805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95A3D4"/>
                    </a:solidFill>
                    <a:latin typeface="Rubik"/>
                    <a:ea typeface="Rubik"/>
                    <a:cs typeface="Rubik"/>
                    <a:sym typeface="Rubik"/>
                  </a:rPr>
                  <a:t>John Doe</a:t>
                </a:r>
                <a:endParaRPr sz="1200">
                  <a:solidFill>
                    <a:srgbClr val="95A3D4"/>
                  </a:solidFill>
                  <a:latin typeface="Rubik"/>
                  <a:ea typeface="Rubik"/>
                  <a:cs typeface="Rubik"/>
                  <a:sym typeface="Rubik"/>
                </a:endParaRPr>
              </a:p>
            </p:txBody>
          </p:sp>
        </p:grpSp>
        <p:grpSp>
          <p:nvGrpSpPr>
            <p:cNvPr id="63" name="Google Shape;63;p13"/>
            <p:cNvGrpSpPr/>
            <p:nvPr/>
          </p:nvGrpSpPr>
          <p:grpSpPr>
            <a:xfrm>
              <a:off x="4304709" y="1449011"/>
              <a:ext cx="2805300" cy="435950"/>
              <a:chOff x="4304709" y="1449011"/>
              <a:chExt cx="2805300" cy="435950"/>
            </a:xfrm>
          </p:grpSpPr>
          <p:sp>
            <p:nvSpPr>
              <p:cNvPr id="64" name="Google Shape;64;p13"/>
              <p:cNvSpPr txBox="1"/>
              <p:nvPr/>
            </p:nvSpPr>
            <p:spPr>
              <a:xfrm>
                <a:off x="4304709" y="1449011"/>
                <a:ext cx="28053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uk" sz="1200">
                    <a:solidFill>
                      <a:schemeClr val="dk1"/>
                    </a:solidFill>
                    <a:latin typeface="Rubik"/>
                    <a:ea typeface="Rubik"/>
                    <a:cs typeface="Rubik"/>
                    <a:sym typeface="Rubik"/>
                  </a:rPr>
                  <a:t>Start Date</a:t>
                </a:r>
                <a:endParaRPr b="1" sz="1200">
                  <a:solidFill>
                    <a:schemeClr val="dk1"/>
                  </a:solidFill>
                  <a:latin typeface="Rubik"/>
                  <a:ea typeface="Rubik"/>
                  <a:cs typeface="Rubik"/>
                  <a:sym typeface="Rubik"/>
                </a:endParaRPr>
              </a:p>
            </p:txBody>
          </p:sp>
          <p:sp>
            <p:nvSpPr>
              <p:cNvPr id="65" name="Google Shape;65;p13"/>
              <p:cNvSpPr txBox="1"/>
              <p:nvPr/>
            </p:nvSpPr>
            <p:spPr>
              <a:xfrm>
                <a:off x="4304709" y="1700161"/>
                <a:ext cx="28053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200">
                    <a:solidFill>
                      <a:srgbClr val="95A3D4"/>
                    </a:solidFill>
                    <a:latin typeface="Rubik"/>
                    <a:ea typeface="Rubik"/>
                    <a:cs typeface="Rubik"/>
                    <a:sym typeface="Rubik"/>
                  </a:rPr>
                  <a:t>Sunday, August 20, 2024</a:t>
                </a:r>
                <a:endParaRPr sz="1200">
                  <a:solidFill>
                    <a:srgbClr val="95A3D4"/>
                  </a:solidFill>
                  <a:latin typeface="Rubik"/>
                  <a:ea typeface="Rubik"/>
                  <a:cs typeface="Rubik"/>
                  <a:sym typeface="Rubik"/>
                </a:endParaRPr>
              </a:p>
            </p:txBody>
          </p:sp>
        </p:grpSp>
        <p:grpSp>
          <p:nvGrpSpPr>
            <p:cNvPr id="66" name="Google Shape;66;p13"/>
            <p:cNvGrpSpPr/>
            <p:nvPr/>
          </p:nvGrpSpPr>
          <p:grpSpPr>
            <a:xfrm>
              <a:off x="435784" y="2016736"/>
              <a:ext cx="2805300" cy="435950"/>
              <a:chOff x="435784" y="1449011"/>
              <a:chExt cx="2805300" cy="435950"/>
            </a:xfrm>
          </p:grpSpPr>
          <p:sp>
            <p:nvSpPr>
              <p:cNvPr id="67" name="Google Shape;67;p13"/>
              <p:cNvSpPr txBox="1"/>
              <p:nvPr/>
            </p:nvSpPr>
            <p:spPr>
              <a:xfrm>
                <a:off x="435784" y="1449011"/>
                <a:ext cx="2805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chemeClr val="dk1"/>
                    </a:solidFill>
                    <a:latin typeface="Rubik"/>
                    <a:ea typeface="Rubik"/>
                    <a:cs typeface="Rubik"/>
                    <a:sym typeface="Rubik"/>
                  </a:rPr>
                  <a:t>Purpose of Travel</a:t>
                </a:r>
                <a:endParaRPr b="1" sz="1200">
                  <a:solidFill>
                    <a:schemeClr val="dk1"/>
                  </a:solidFill>
                  <a:latin typeface="Rubik"/>
                  <a:ea typeface="Rubik"/>
                  <a:cs typeface="Rubik"/>
                  <a:sym typeface="Rubik"/>
                </a:endParaRPr>
              </a:p>
            </p:txBody>
          </p:sp>
          <p:sp>
            <p:nvSpPr>
              <p:cNvPr id="68" name="Google Shape;68;p13"/>
              <p:cNvSpPr txBox="1"/>
              <p:nvPr/>
            </p:nvSpPr>
            <p:spPr>
              <a:xfrm>
                <a:off x="435784" y="1700161"/>
                <a:ext cx="2805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95A3D4"/>
                    </a:solidFill>
                    <a:latin typeface="Rubik"/>
                    <a:ea typeface="Rubik"/>
                    <a:cs typeface="Rubik"/>
                    <a:sym typeface="Rubik"/>
                  </a:rPr>
                  <a:t>Business Travel</a:t>
                </a:r>
                <a:endParaRPr sz="1200">
                  <a:solidFill>
                    <a:srgbClr val="95A3D4"/>
                  </a:solidFill>
                  <a:latin typeface="Rubik"/>
                  <a:ea typeface="Rubik"/>
                  <a:cs typeface="Rubik"/>
                  <a:sym typeface="Rubik"/>
                </a:endParaRPr>
              </a:p>
            </p:txBody>
          </p:sp>
        </p:grpSp>
        <p:grpSp>
          <p:nvGrpSpPr>
            <p:cNvPr id="69" name="Google Shape;69;p13"/>
            <p:cNvGrpSpPr/>
            <p:nvPr/>
          </p:nvGrpSpPr>
          <p:grpSpPr>
            <a:xfrm>
              <a:off x="4304709" y="2016736"/>
              <a:ext cx="2805300" cy="435950"/>
              <a:chOff x="4304709" y="1449011"/>
              <a:chExt cx="2805300" cy="435950"/>
            </a:xfrm>
          </p:grpSpPr>
          <p:sp>
            <p:nvSpPr>
              <p:cNvPr id="70" name="Google Shape;70;p13"/>
              <p:cNvSpPr txBox="1"/>
              <p:nvPr/>
            </p:nvSpPr>
            <p:spPr>
              <a:xfrm>
                <a:off x="4304709" y="1449011"/>
                <a:ext cx="28053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uk" sz="1200">
                    <a:solidFill>
                      <a:schemeClr val="dk1"/>
                    </a:solidFill>
                    <a:latin typeface="Rubik"/>
                    <a:ea typeface="Rubik"/>
                    <a:cs typeface="Rubik"/>
                    <a:sym typeface="Rubik"/>
                  </a:rPr>
                  <a:t>End Date</a:t>
                </a:r>
                <a:endParaRPr b="1" sz="1200">
                  <a:solidFill>
                    <a:schemeClr val="dk1"/>
                  </a:solidFill>
                  <a:latin typeface="Rubik"/>
                  <a:ea typeface="Rubik"/>
                  <a:cs typeface="Rubik"/>
                  <a:sym typeface="Rubik"/>
                </a:endParaRPr>
              </a:p>
            </p:txBody>
          </p:sp>
          <p:sp>
            <p:nvSpPr>
              <p:cNvPr id="71" name="Google Shape;71;p13"/>
              <p:cNvSpPr txBox="1"/>
              <p:nvPr/>
            </p:nvSpPr>
            <p:spPr>
              <a:xfrm>
                <a:off x="4304709" y="1700161"/>
                <a:ext cx="28053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200">
                    <a:solidFill>
                      <a:srgbClr val="95A3D4"/>
                    </a:solidFill>
                    <a:latin typeface="Rubik"/>
                    <a:ea typeface="Rubik"/>
                    <a:cs typeface="Rubik"/>
                    <a:sym typeface="Rubik"/>
                  </a:rPr>
                  <a:t>Saturday, August 26, 2024</a:t>
                </a:r>
                <a:endParaRPr sz="1200">
                  <a:solidFill>
                    <a:srgbClr val="95A3D4"/>
                  </a:solidFill>
                  <a:latin typeface="Rubik"/>
                  <a:ea typeface="Rubik"/>
                  <a:cs typeface="Rubik"/>
                  <a:sym typeface="Rubik"/>
                </a:endParaRPr>
              </a:p>
            </p:txBody>
          </p:sp>
        </p:grpSp>
      </p:grpSp>
      <p:grpSp>
        <p:nvGrpSpPr>
          <p:cNvPr id="72" name="Google Shape;72;p13"/>
          <p:cNvGrpSpPr/>
          <p:nvPr/>
        </p:nvGrpSpPr>
        <p:grpSpPr>
          <a:xfrm>
            <a:off x="125" y="2786311"/>
            <a:ext cx="7578300" cy="1054011"/>
            <a:chOff x="125" y="2786311"/>
            <a:chExt cx="7578300" cy="1054011"/>
          </a:xfrm>
        </p:grpSpPr>
        <p:grpSp>
          <p:nvGrpSpPr>
            <p:cNvPr id="73" name="Google Shape;73;p13"/>
            <p:cNvGrpSpPr/>
            <p:nvPr/>
          </p:nvGrpSpPr>
          <p:grpSpPr>
            <a:xfrm>
              <a:off x="125" y="2786311"/>
              <a:ext cx="7578300" cy="312989"/>
              <a:chOff x="125" y="2786311"/>
              <a:chExt cx="7578300" cy="312989"/>
            </a:xfrm>
          </p:grpSpPr>
          <p:cxnSp>
            <p:nvCxnSpPr>
              <p:cNvPr id="74" name="Google Shape;74;p13"/>
              <p:cNvCxnSpPr/>
              <p:nvPr/>
            </p:nvCxnSpPr>
            <p:spPr>
              <a:xfrm>
                <a:off x="125" y="3099300"/>
                <a:ext cx="7578300" cy="0"/>
              </a:xfrm>
              <a:prstGeom prst="straightConnector1">
                <a:avLst/>
              </a:prstGeom>
              <a:noFill/>
              <a:ln cap="flat" cmpd="sng" w="9525">
                <a:solidFill>
                  <a:srgbClr val="95A3D4"/>
                </a:solidFill>
                <a:prstDash val="solid"/>
                <a:round/>
                <a:headEnd len="med" w="med" type="none"/>
                <a:tailEnd len="med" w="med" type="none"/>
              </a:ln>
            </p:spPr>
          </p:cxnSp>
          <p:sp>
            <p:nvSpPr>
              <p:cNvPr id="75" name="Google Shape;75;p13"/>
              <p:cNvSpPr txBox="1"/>
              <p:nvPr/>
            </p:nvSpPr>
            <p:spPr>
              <a:xfrm>
                <a:off x="435784" y="2786311"/>
                <a:ext cx="28053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rgbClr val="95A3D4"/>
                    </a:solidFill>
                    <a:latin typeface="Rubik"/>
                    <a:ea typeface="Rubik"/>
                    <a:cs typeface="Rubik"/>
                    <a:sym typeface="Rubik"/>
                  </a:rPr>
                  <a:t>OVERVIEW</a:t>
                </a:r>
                <a:endParaRPr b="1" sz="1300">
                  <a:solidFill>
                    <a:srgbClr val="95A3D4"/>
                  </a:solidFill>
                  <a:latin typeface="Rubik"/>
                  <a:ea typeface="Rubik"/>
                  <a:cs typeface="Rubik"/>
                  <a:sym typeface="Rubik"/>
                </a:endParaRPr>
              </a:p>
            </p:txBody>
          </p:sp>
        </p:grpSp>
        <p:sp>
          <p:nvSpPr>
            <p:cNvPr id="76" name="Google Shape;76;p13"/>
            <p:cNvSpPr txBox="1"/>
            <p:nvPr/>
          </p:nvSpPr>
          <p:spPr>
            <a:xfrm>
              <a:off x="435763" y="3327623"/>
              <a:ext cx="6674100" cy="512700"/>
            </a:xfrm>
            <a:prstGeom prst="rect">
              <a:avLst/>
            </a:prstGeom>
            <a:noFill/>
            <a:ln>
              <a:noFill/>
            </a:ln>
          </p:spPr>
          <p:txBody>
            <a:bodyPr anchorCtr="0" anchor="t" bIns="0" lIns="0" spcFirstLastPara="1" rIns="0" wrap="square" tIns="0">
              <a:spAutoFit/>
            </a:bodyPr>
            <a:lstStyle/>
            <a:p>
              <a:pPr indent="0" lvl="0" marL="0" rtl="0" algn="l">
                <a:lnSpc>
                  <a:spcPct val="135000"/>
                </a:lnSpc>
                <a:spcBef>
                  <a:spcPts val="0"/>
                </a:spcBef>
                <a:spcAft>
                  <a:spcPts val="0"/>
                </a:spcAft>
                <a:buNone/>
              </a:pPr>
              <a:r>
                <a:rPr lang="uk" sz="900">
                  <a:solidFill>
                    <a:schemeClr val="dk1"/>
                  </a:solidFill>
                  <a:latin typeface="Rubik"/>
                  <a:ea typeface="Rubik"/>
                  <a:cs typeface="Rubik"/>
                  <a:sym typeface="Rubik"/>
                </a:rPr>
                <a:t>This itinerary outlines the key details for John Doe's upcoming business trip to Berlin, Germany, from August 20 to August 26, 2024. The trip includes participation in international conferences, as well as scheduled meetings and networking events. Accommodations and transportation have been arranged to ensure a smooth and productive trip.</a:t>
              </a:r>
              <a:endParaRPr sz="900">
                <a:solidFill>
                  <a:schemeClr val="dk1"/>
                </a:solidFill>
                <a:latin typeface="Rubik"/>
                <a:ea typeface="Rubik"/>
                <a:cs typeface="Rubik"/>
                <a:sym typeface="Rubik"/>
              </a:endParaRPr>
            </a:p>
          </p:txBody>
        </p:sp>
      </p:grpSp>
      <p:grpSp>
        <p:nvGrpSpPr>
          <p:cNvPr id="77" name="Google Shape;77;p13"/>
          <p:cNvGrpSpPr/>
          <p:nvPr/>
        </p:nvGrpSpPr>
        <p:grpSpPr>
          <a:xfrm>
            <a:off x="125" y="4211911"/>
            <a:ext cx="7578300" cy="1533122"/>
            <a:chOff x="125" y="4211911"/>
            <a:chExt cx="7578300" cy="1533122"/>
          </a:xfrm>
        </p:grpSpPr>
        <p:grpSp>
          <p:nvGrpSpPr>
            <p:cNvPr id="78" name="Google Shape;78;p13"/>
            <p:cNvGrpSpPr/>
            <p:nvPr/>
          </p:nvGrpSpPr>
          <p:grpSpPr>
            <a:xfrm>
              <a:off x="125" y="4211911"/>
              <a:ext cx="7578300" cy="312989"/>
              <a:chOff x="125" y="2786311"/>
              <a:chExt cx="7578300" cy="312989"/>
            </a:xfrm>
          </p:grpSpPr>
          <p:cxnSp>
            <p:nvCxnSpPr>
              <p:cNvPr id="79" name="Google Shape;79;p13"/>
              <p:cNvCxnSpPr/>
              <p:nvPr/>
            </p:nvCxnSpPr>
            <p:spPr>
              <a:xfrm>
                <a:off x="125" y="3099300"/>
                <a:ext cx="7578300" cy="0"/>
              </a:xfrm>
              <a:prstGeom prst="straightConnector1">
                <a:avLst/>
              </a:prstGeom>
              <a:noFill/>
              <a:ln cap="flat" cmpd="sng" w="9525">
                <a:solidFill>
                  <a:srgbClr val="95A3D4"/>
                </a:solidFill>
                <a:prstDash val="solid"/>
                <a:round/>
                <a:headEnd len="med" w="med" type="none"/>
                <a:tailEnd len="med" w="med" type="none"/>
              </a:ln>
            </p:spPr>
          </p:cxnSp>
          <p:sp>
            <p:nvSpPr>
              <p:cNvPr id="80" name="Google Shape;80;p13"/>
              <p:cNvSpPr txBox="1"/>
              <p:nvPr/>
            </p:nvSpPr>
            <p:spPr>
              <a:xfrm>
                <a:off x="435784" y="2786311"/>
                <a:ext cx="28053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rgbClr val="95A3D4"/>
                    </a:solidFill>
                    <a:latin typeface="Rubik"/>
                    <a:ea typeface="Rubik"/>
                    <a:cs typeface="Rubik"/>
                    <a:sym typeface="Rubik"/>
                  </a:rPr>
                  <a:t>DEPARTING FLIGHT</a:t>
                </a:r>
                <a:endParaRPr b="1" sz="1300">
                  <a:solidFill>
                    <a:srgbClr val="95A3D4"/>
                  </a:solidFill>
                  <a:latin typeface="Rubik"/>
                  <a:ea typeface="Rubik"/>
                  <a:cs typeface="Rubik"/>
                  <a:sym typeface="Rubik"/>
                </a:endParaRPr>
              </a:p>
            </p:txBody>
          </p:sp>
        </p:grpSp>
        <p:grpSp>
          <p:nvGrpSpPr>
            <p:cNvPr id="81" name="Google Shape;81;p13"/>
            <p:cNvGrpSpPr/>
            <p:nvPr/>
          </p:nvGrpSpPr>
          <p:grpSpPr>
            <a:xfrm>
              <a:off x="435790" y="4715225"/>
              <a:ext cx="6674171" cy="1029808"/>
              <a:chOff x="435790" y="4715225"/>
              <a:chExt cx="6674171" cy="1029808"/>
            </a:xfrm>
          </p:grpSpPr>
          <p:grpSp>
            <p:nvGrpSpPr>
              <p:cNvPr id="82" name="Google Shape;82;p13"/>
              <p:cNvGrpSpPr/>
              <p:nvPr/>
            </p:nvGrpSpPr>
            <p:grpSpPr>
              <a:xfrm>
                <a:off x="435790" y="4715237"/>
                <a:ext cx="1625671" cy="327766"/>
                <a:chOff x="435784" y="1449011"/>
                <a:chExt cx="2805300" cy="327766"/>
              </a:xfrm>
            </p:grpSpPr>
            <p:sp>
              <p:nvSpPr>
                <p:cNvPr id="83" name="Google Shape;83;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Date:</a:t>
                  </a:r>
                  <a:endParaRPr b="1" sz="900">
                    <a:solidFill>
                      <a:srgbClr val="95A3D4"/>
                    </a:solidFill>
                    <a:latin typeface="Rubik"/>
                    <a:ea typeface="Rubik"/>
                    <a:cs typeface="Rubik"/>
                    <a:sym typeface="Rubik"/>
                  </a:endParaRPr>
                </a:p>
              </p:txBody>
            </p:sp>
            <p:sp>
              <p:nvSpPr>
                <p:cNvPr id="84" name="Google Shape;84;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August 20, 2024</a:t>
                  </a:r>
                  <a:endParaRPr sz="900">
                    <a:solidFill>
                      <a:schemeClr val="dk1"/>
                    </a:solidFill>
                    <a:latin typeface="Rubik"/>
                    <a:ea typeface="Rubik"/>
                    <a:cs typeface="Rubik"/>
                    <a:sym typeface="Rubik"/>
                  </a:endParaRPr>
                </a:p>
              </p:txBody>
            </p:sp>
          </p:grpSp>
          <p:grpSp>
            <p:nvGrpSpPr>
              <p:cNvPr id="85" name="Google Shape;85;p13"/>
              <p:cNvGrpSpPr/>
              <p:nvPr/>
            </p:nvGrpSpPr>
            <p:grpSpPr>
              <a:xfrm>
                <a:off x="2275777" y="4715237"/>
                <a:ext cx="1625671" cy="327766"/>
                <a:chOff x="435784" y="1449011"/>
                <a:chExt cx="2805300" cy="327766"/>
              </a:xfrm>
            </p:grpSpPr>
            <p:sp>
              <p:nvSpPr>
                <p:cNvPr id="86" name="Google Shape;86;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Departure Time:</a:t>
                  </a:r>
                  <a:endParaRPr b="1" sz="900">
                    <a:solidFill>
                      <a:srgbClr val="95A3D4"/>
                    </a:solidFill>
                    <a:latin typeface="Rubik"/>
                    <a:ea typeface="Rubik"/>
                    <a:cs typeface="Rubik"/>
                    <a:sym typeface="Rubik"/>
                  </a:endParaRPr>
                </a:p>
              </p:txBody>
            </p:sp>
            <p:sp>
              <p:nvSpPr>
                <p:cNvPr id="87" name="Google Shape;87;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2:30 AM</a:t>
                  </a:r>
                  <a:endParaRPr sz="900">
                    <a:solidFill>
                      <a:schemeClr val="dk1"/>
                    </a:solidFill>
                    <a:latin typeface="Rubik"/>
                    <a:ea typeface="Rubik"/>
                    <a:cs typeface="Rubik"/>
                    <a:sym typeface="Rubik"/>
                  </a:endParaRPr>
                </a:p>
              </p:txBody>
            </p:sp>
          </p:grpSp>
          <p:grpSp>
            <p:nvGrpSpPr>
              <p:cNvPr id="88" name="Google Shape;88;p13"/>
              <p:cNvGrpSpPr/>
              <p:nvPr/>
            </p:nvGrpSpPr>
            <p:grpSpPr>
              <a:xfrm>
                <a:off x="4133377" y="4715237"/>
                <a:ext cx="1625671" cy="327766"/>
                <a:chOff x="435784" y="1449011"/>
                <a:chExt cx="2805300" cy="327766"/>
              </a:xfrm>
            </p:grpSpPr>
            <p:sp>
              <p:nvSpPr>
                <p:cNvPr id="89" name="Google Shape;89;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Airline:</a:t>
                  </a:r>
                  <a:endParaRPr b="1" sz="900">
                    <a:solidFill>
                      <a:srgbClr val="95A3D4"/>
                    </a:solidFill>
                    <a:latin typeface="Rubik"/>
                    <a:ea typeface="Rubik"/>
                    <a:cs typeface="Rubik"/>
                    <a:sym typeface="Rubik"/>
                  </a:endParaRPr>
                </a:p>
              </p:txBody>
            </p:sp>
            <p:sp>
              <p:nvSpPr>
                <p:cNvPr id="90" name="Google Shape;90;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Qatar Airways</a:t>
                  </a:r>
                  <a:endParaRPr sz="900">
                    <a:solidFill>
                      <a:schemeClr val="dk1"/>
                    </a:solidFill>
                    <a:latin typeface="Rubik"/>
                    <a:ea typeface="Rubik"/>
                    <a:cs typeface="Rubik"/>
                    <a:sym typeface="Rubik"/>
                  </a:endParaRPr>
                </a:p>
              </p:txBody>
            </p:sp>
          </p:grpSp>
          <p:grpSp>
            <p:nvGrpSpPr>
              <p:cNvPr id="91" name="Google Shape;91;p13"/>
              <p:cNvGrpSpPr/>
              <p:nvPr/>
            </p:nvGrpSpPr>
            <p:grpSpPr>
              <a:xfrm>
                <a:off x="5962551" y="4715225"/>
                <a:ext cx="1147410" cy="327775"/>
                <a:chOff x="435781" y="1448999"/>
                <a:chExt cx="1980000" cy="327775"/>
              </a:xfrm>
            </p:grpSpPr>
            <p:sp>
              <p:nvSpPr>
                <p:cNvPr id="92" name="Google Shape;92;p13"/>
                <p:cNvSpPr txBox="1"/>
                <p:nvPr/>
              </p:nvSpPr>
              <p:spPr>
                <a:xfrm>
                  <a:off x="435781" y="1448999"/>
                  <a:ext cx="1980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Confirmation Code: </a:t>
                  </a:r>
                  <a:endParaRPr b="1" sz="900">
                    <a:solidFill>
                      <a:srgbClr val="95A3D4"/>
                    </a:solidFill>
                    <a:latin typeface="Rubik"/>
                    <a:ea typeface="Rubik"/>
                    <a:cs typeface="Rubik"/>
                    <a:sym typeface="Rubik"/>
                  </a:endParaRPr>
                </a:p>
              </p:txBody>
            </p:sp>
            <p:sp>
              <p:nvSpPr>
                <p:cNvPr id="93" name="Google Shape;93;p13"/>
                <p:cNvSpPr txBox="1"/>
                <p:nvPr/>
              </p:nvSpPr>
              <p:spPr>
                <a:xfrm>
                  <a:off x="435781" y="1638174"/>
                  <a:ext cx="1980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#A123T635G4</a:t>
                  </a:r>
                  <a:endParaRPr sz="900">
                    <a:solidFill>
                      <a:schemeClr val="dk1"/>
                    </a:solidFill>
                    <a:latin typeface="Rubik"/>
                    <a:ea typeface="Rubik"/>
                    <a:cs typeface="Rubik"/>
                    <a:sym typeface="Rubik"/>
                  </a:endParaRPr>
                </a:p>
              </p:txBody>
            </p:sp>
          </p:grpSp>
          <p:grpSp>
            <p:nvGrpSpPr>
              <p:cNvPr id="94" name="Google Shape;94;p13"/>
              <p:cNvGrpSpPr/>
              <p:nvPr/>
            </p:nvGrpSpPr>
            <p:grpSpPr>
              <a:xfrm>
                <a:off x="435790" y="5417267"/>
                <a:ext cx="1625671" cy="327766"/>
                <a:chOff x="435784" y="1449011"/>
                <a:chExt cx="2805300" cy="327766"/>
              </a:xfrm>
            </p:grpSpPr>
            <p:sp>
              <p:nvSpPr>
                <p:cNvPr id="95" name="Google Shape;95;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Departure:</a:t>
                  </a:r>
                  <a:endParaRPr b="1" sz="900">
                    <a:solidFill>
                      <a:srgbClr val="95A3D4"/>
                    </a:solidFill>
                    <a:latin typeface="Rubik"/>
                    <a:ea typeface="Rubik"/>
                    <a:cs typeface="Rubik"/>
                    <a:sym typeface="Rubik"/>
                  </a:endParaRPr>
                </a:p>
              </p:txBody>
            </p:sp>
            <p:sp>
              <p:nvSpPr>
                <p:cNvPr id="96" name="Google Shape;96;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New York</a:t>
                  </a:r>
                  <a:endParaRPr sz="900">
                    <a:solidFill>
                      <a:schemeClr val="dk1"/>
                    </a:solidFill>
                    <a:latin typeface="Rubik"/>
                    <a:ea typeface="Rubik"/>
                    <a:cs typeface="Rubik"/>
                    <a:sym typeface="Rubik"/>
                  </a:endParaRPr>
                </a:p>
              </p:txBody>
            </p:sp>
          </p:grpSp>
          <p:grpSp>
            <p:nvGrpSpPr>
              <p:cNvPr id="97" name="Google Shape;97;p13"/>
              <p:cNvGrpSpPr/>
              <p:nvPr/>
            </p:nvGrpSpPr>
            <p:grpSpPr>
              <a:xfrm>
                <a:off x="2275777" y="5417267"/>
                <a:ext cx="1625671" cy="327766"/>
                <a:chOff x="435784" y="1449011"/>
                <a:chExt cx="2805300" cy="327766"/>
              </a:xfrm>
            </p:grpSpPr>
            <p:sp>
              <p:nvSpPr>
                <p:cNvPr id="98" name="Google Shape;98;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Gate:</a:t>
                  </a:r>
                  <a:endParaRPr b="1" sz="900">
                    <a:solidFill>
                      <a:srgbClr val="95A3D4"/>
                    </a:solidFill>
                    <a:latin typeface="Rubik"/>
                    <a:ea typeface="Rubik"/>
                    <a:cs typeface="Rubik"/>
                    <a:sym typeface="Rubik"/>
                  </a:endParaRPr>
                </a:p>
              </p:txBody>
            </p:sp>
            <p:sp>
              <p:nvSpPr>
                <p:cNvPr id="99" name="Google Shape;99;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B8</a:t>
                  </a:r>
                  <a:endParaRPr sz="900">
                    <a:solidFill>
                      <a:schemeClr val="dk1"/>
                    </a:solidFill>
                    <a:latin typeface="Rubik"/>
                    <a:ea typeface="Rubik"/>
                    <a:cs typeface="Rubik"/>
                    <a:sym typeface="Rubik"/>
                  </a:endParaRPr>
                </a:p>
              </p:txBody>
            </p:sp>
          </p:grpSp>
          <p:grpSp>
            <p:nvGrpSpPr>
              <p:cNvPr id="100" name="Google Shape;100;p13"/>
              <p:cNvGrpSpPr/>
              <p:nvPr/>
            </p:nvGrpSpPr>
            <p:grpSpPr>
              <a:xfrm>
                <a:off x="4133377" y="5417267"/>
                <a:ext cx="1625671" cy="327766"/>
                <a:chOff x="435784" y="1449011"/>
                <a:chExt cx="2805300" cy="327766"/>
              </a:xfrm>
            </p:grpSpPr>
            <p:sp>
              <p:nvSpPr>
                <p:cNvPr id="101" name="Google Shape;101;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Arrival Time:</a:t>
                  </a:r>
                  <a:endParaRPr b="1" sz="900">
                    <a:solidFill>
                      <a:srgbClr val="95A3D4"/>
                    </a:solidFill>
                    <a:latin typeface="Rubik"/>
                    <a:ea typeface="Rubik"/>
                    <a:cs typeface="Rubik"/>
                    <a:sym typeface="Rubik"/>
                  </a:endParaRPr>
                </a:p>
              </p:txBody>
            </p:sp>
            <p:sp>
              <p:nvSpPr>
                <p:cNvPr id="102" name="Google Shape;102;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7:40 PM</a:t>
                  </a:r>
                  <a:endParaRPr sz="900">
                    <a:solidFill>
                      <a:schemeClr val="dk1"/>
                    </a:solidFill>
                    <a:latin typeface="Rubik"/>
                    <a:ea typeface="Rubik"/>
                    <a:cs typeface="Rubik"/>
                    <a:sym typeface="Rubik"/>
                  </a:endParaRPr>
                </a:p>
              </p:txBody>
            </p:sp>
          </p:grpSp>
        </p:grpSp>
      </p:grpSp>
      <p:grpSp>
        <p:nvGrpSpPr>
          <p:cNvPr id="103" name="Google Shape;103;p13"/>
          <p:cNvGrpSpPr/>
          <p:nvPr/>
        </p:nvGrpSpPr>
        <p:grpSpPr>
          <a:xfrm>
            <a:off x="125" y="6099753"/>
            <a:ext cx="7578300" cy="1533122"/>
            <a:chOff x="125" y="4211911"/>
            <a:chExt cx="7578300" cy="1533122"/>
          </a:xfrm>
        </p:grpSpPr>
        <p:grpSp>
          <p:nvGrpSpPr>
            <p:cNvPr id="104" name="Google Shape;104;p13"/>
            <p:cNvGrpSpPr/>
            <p:nvPr/>
          </p:nvGrpSpPr>
          <p:grpSpPr>
            <a:xfrm>
              <a:off x="125" y="4211911"/>
              <a:ext cx="7578300" cy="312989"/>
              <a:chOff x="125" y="2786311"/>
              <a:chExt cx="7578300" cy="312989"/>
            </a:xfrm>
          </p:grpSpPr>
          <p:cxnSp>
            <p:nvCxnSpPr>
              <p:cNvPr id="105" name="Google Shape;105;p13"/>
              <p:cNvCxnSpPr/>
              <p:nvPr/>
            </p:nvCxnSpPr>
            <p:spPr>
              <a:xfrm>
                <a:off x="125" y="3099300"/>
                <a:ext cx="7578300" cy="0"/>
              </a:xfrm>
              <a:prstGeom prst="straightConnector1">
                <a:avLst/>
              </a:prstGeom>
              <a:noFill/>
              <a:ln cap="flat" cmpd="sng" w="9525">
                <a:solidFill>
                  <a:srgbClr val="95A3D4"/>
                </a:solidFill>
                <a:prstDash val="solid"/>
                <a:round/>
                <a:headEnd len="med" w="med" type="none"/>
                <a:tailEnd len="med" w="med" type="none"/>
              </a:ln>
            </p:spPr>
          </p:cxnSp>
          <p:sp>
            <p:nvSpPr>
              <p:cNvPr id="106" name="Google Shape;106;p13"/>
              <p:cNvSpPr txBox="1"/>
              <p:nvPr/>
            </p:nvSpPr>
            <p:spPr>
              <a:xfrm>
                <a:off x="435784" y="2786311"/>
                <a:ext cx="28053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rgbClr val="95A3D4"/>
                    </a:solidFill>
                    <a:latin typeface="Rubik"/>
                    <a:ea typeface="Rubik"/>
                    <a:cs typeface="Rubik"/>
                    <a:sym typeface="Rubik"/>
                  </a:rPr>
                  <a:t>CAR RENTAL</a:t>
                </a:r>
                <a:endParaRPr b="1" sz="1300">
                  <a:solidFill>
                    <a:srgbClr val="95A3D4"/>
                  </a:solidFill>
                  <a:latin typeface="Rubik"/>
                  <a:ea typeface="Rubik"/>
                  <a:cs typeface="Rubik"/>
                  <a:sym typeface="Rubik"/>
                </a:endParaRPr>
              </a:p>
            </p:txBody>
          </p:sp>
        </p:grpSp>
        <p:grpSp>
          <p:nvGrpSpPr>
            <p:cNvPr id="107" name="Google Shape;107;p13"/>
            <p:cNvGrpSpPr/>
            <p:nvPr/>
          </p:nvGrpSpPr>
          <p:grpSpPr>
            <a:xfrm>
              <a:off x="435790" y="4715225"/>
              <a:ext cx="6674171" cy="1029808"/>
              <a:chOff x="435790" y="4715225"/>
              <a:chExt cx="6674171" cy="1029808"/>
            </a:xfrm>
          </p:grpSpPr>
          <p:grpSp>
            <p:nvGrpSpPr>
              <p:cNvPr id="108" name="Google Shape;108;p13"/>
              <p:cNvGrpSpPr/>
              <p:nvPr/>
            </p:nvGrpSpPr>
            <p:grpSpPr>
              <a:xfrm>
                <a:off x="435790" y="4715237"/>
                <a:ext cx="1625671" cy="327766"/>
                <a:chOff x="435784" y="1449011"/>
                <a:chExt cx="2805300" cy="327766"/>
              </a:xfrm>
            </p:grpSpPr>
            <p:sp>
              <p:nvSpPr>
                <p:cNvPr id="109" name="Google Shape;109;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Company:</a:t>
                  </a:r>
                  <a:endParaRPr b="1" sz="900">
                    <a:solidFill>
                      <a:srgbClr val="95A3D4"/>
                    </a:solidFill>
                    <a:latin typeface="Rubik"/>
                    <a:ea typeface="Rubik"/>
                    <a:cs typeface="Rubik"/>
                    <a:sym typeface="Rubik"/>
                  </a:endParaRPr>
                </a:p>
              </p:txBody>
            </p:sp>
            <p:sp>
              <p:nvSpPr>
                <p:cNvPr id="110" name="Google Shape;110;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Excellence Car Rental</a:t>
                  </a:r>
                  <a:endParaRPr sz="900">
                    <a:solidFill>
                      <a:schemeClr val="dk1"/>
                    </a:solidFill>
                    <a:latin typeface="Rubik"/>
                    <a:ea typeface="Rubik"/>
                    <a:cs typeface="Rubik"/>
                    <a:sym typeface="Rubik"/>
                  </a:endParaRPr>
                </a:p>
              </p:txBody>
            </p:sp>
          </p:grpSp>
          <p:grpSp>
            <p:nvGrpSpPr>
              <p:cNvPr id="111" name="Google Shape;111;p13"/>
              <p:cNvGrpSpPr/>
              <p:nvPr/>
            </p:nvGrpSpPr>
            <p:grpSpPr>
              <a:xfrm>
                <a:off x="2275777" y="4715237"/>
                <a:ext cx="1625671" cy="327766"/>
                <a:chOff x="435784" y="1449011"/>
                <a:chExt cx="2805300" cy="327766"/>
              </a:xfrm>
            </p:grpSpPr>
            <p:sp>
              <p:nvSpPr>
                <p:cNvPr id="112" name="Google Shape;112;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Pick Up Time:</a:t>
                  </a:r>
                  <a:endParaRPr b="1" sz="900">
                    <a:solidFill>
                      <a:srgbClr val="95A3D4"/>
                    </a:solidFill>
                    <a:latin typeface="Rubik"/>
                    <a:ea typeface="Rubik"/>
                    <a:cs typeface="Rubik"/>
                    <a:sym typeface="Rubik"/>
                  </a:endParaRPr>
                </a:p>
              </p:txBody>
            </p:sp>
            <p:sp>
              <p:nvSpPr>
                <p:cNvPr id="113" name="Google Shape;113;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August 20, 2024</a:t>
                  </a:r>
                  <a:endParaRPr sz="900">
                    <a:solidFill>
                      <a:schemeClr val="dk1"/>
                    </a:solidFill>
                    <a:latin typeface="Rubik"/>
                    <a:ea typeface="Rubik"/>
                    <a:cs typeface="Rubik"/>
                    <a:sym typeface="Rubik"/>
                  </a:endParaRPr>
                </a:p>
              </p:txBody>
            </p:sp>
          </p:grpSp>
          <p:grpSp>
            <p:nvGrpSpPr>
              <p:cNvPr id="114" name="Google Shape;114;p13"/>
              <p:cNvGrpSpPr/>
              <p:nvPr/>
            </p:nvGrpSpPr>
            <p:grpSpPr>
              <a:xfrm>
                <a:off x="4133377" y="4715237"/>
                <a:ext cx="1625671" cy="327766"/>
                <a:chOff x="435784" y="1449011"/>
                <a:chExt cx="2805300" cy="327766"/>
              </a:xfrm>
            </p:grpSpPr>
            <p:sp>
              <p:nvSpPr>
                <p:cNvPr id="115" name="Google Shape;115;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Location of Pick Up:</a:t>
                  </a:r>
                  <a:endParaRPr b="1" sz="900">
                    <a:solidFill>
                      <a:srgbClr val="95A3D4"/>
                    </a:solidFill>
                    <a:latin typeface="Rubik"/>
                    <a:ea typeface="Rubik"/>
                    <a:cs typeface="Rubik"/>
                    <a:sym typeface="Rubik"/>
                  </a:endParaRPr>
                </a:p>
              </p:txBody>
            </p:sp>
            <p:sp>
              <p:nvSpPr>
                <p:cNvPr id="116" name="Google Shape;116;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Potsdamer Platz</a:t>
                  </a:r>
                  <a:endParaRPr sz="900">
                    <a:solidFill>
                      <a:schemeClr val="dk1"/>
                    </a:solidFill>
                    <a:latin typeface="Rubik"/>
                    <a:ea typeface="Rubik"/>
                    <a:cs typeface="Rubik"/>
                    <a:sym typeface="Rubik"/>
                  </a:endParaRPr>
                </a:p>
              </p:txBody>
            </p:sp>
          </p:grpSp>
          <p:grpSp>
            <p:nvGrpSpPr>
              <p:cNvPr id="117" name="Google Shape;117;p13"/>
              <p:cNvGrpSpPr/>
              <p:nvPr/>
            </p:nvGrpSpPr>
            <p:grpSpPr>
              <a:xfrm>
                <a:off x="5962551" y="4715225"/>
                <a:ext cx="1147410" cy="327775"/>
                <a:chOff x="435781" y="1448999"/>
                <a:chExt cx="1980000" cy="327775"/>
              </a:xfrm>
            </p:grpSpPr>
            <p:sp>
              <p:nvSpPr>
                <p:cNvPr id="118" name="Google Shape;118;p13"/>
                <p:cNvSpPr txBox="1"/>
                <p:nvPr/>
              </p:nvSpPr>
              <p:spPr>
                <a:xfrm>
                  <a:off x="435781" y="1448999"/>
                  <a:ext cx="1980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Drop Off Time:</a:t>
                  </a:r>
                  <a:endParaRPr b="1" sz="900">
                    <a:solidFill>
                      <a:srgbClr val="95A3D4"/>
                    </a:solidFill>
                    <a:latin typeface="Rubik"/>
                    <a:ea typeface="Rubik"/>
                    <a:cs typeface="Rubik"/>
                    <a:sym typeface="Rubik"/>
                  </a:endParaRPr>
                </a:p>
              </p:txBody>
            </p:sp>
            <p:sp>
              <p:nvSpPr>
                <p:cNvPr id="119" name="Google Shape;119;p13"/>
                <p:cNvSpPr txBox="1"/>
                <p:nvPr/>
              </p:nvSpPr>
              <p:spPr>
                <a:xfrm>
                  <a:off x="435781" y="1638174"/>
                  <a:ext cx="1980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August 26, 2024</a:t>
                  </a:r>
                  <a:endParaRPr sz="900">
                    <a:solidFill>
                      <a:schemeClr val="dk1"/>
                    </a:solidFill>
                    <a:latin typeface="Rubik"/>
                    <a:ea typeface="Rubik"/>
                    <a:cs typeface="Rubik"/>
                    <a:sym typeface="Rubik"/>
                  </a:endParaRPr>
                </a:p>
              </p:txBody>
            </p:sp>
          </p:grpSp>
          <p:grpSp>
            <p:nvGrpSpPr>
              <p:cNvPr id="120" name="Google Shape;120;p13"/>
              <p:cNvGrpSpPr/>
              <p:nvPr/>
            </p:nvGrpSpPr>
            <p:grpSpPr>
              <a:xfrm>
                <a:off x="435790" y="5417267"/>
                <a:ext cx="1625671" cy="327766"/>
                <a:chOff x="435784" y="1449011"/>
                <a:chExt cx="2805300" cy="327766"/>
              </a:xfrm>
            </p:grpSpPr>
            <p:sp>
              <p:nvSpPr>
                <p:cNvPr id="121" name="Google Shape;121;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Location of Drop Off:</a:t>
                  </a:r>
                  <a:endParaRPr b="1" sz="900">
                    <a:solidFill>
                      <a:srgbClr val="95A3D4"/>
                    </a:solidFill>
                    <a:latin typeface="Rubik"/>
                    <a:ea typeface="Rubik"/>
                    <a:cs typeface="Rubik"/>
                    <a:sym typeface="Rubik"/>
                  </a:endParaRPr>
                </a:p>
              </p:txBody>
            </p:sp>
            <p:sp>
              <p:nvSpPr>
                <p:cNvPr id="122" name="Google Shape;122;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Potsdamer Platz</a:t>
                  </a:r>
                  <a:endParaRPr sz="900">
                    <a:solidFill>
                      <a:schemeClr val="dk1"/>
                    </a:solidFill>
                    <a:latin typeface="Rubik"/>
                    <a:ea typeface="Rubik"/>
                    <a:cs typeface="Rubik"/>
                    <a:sym typeface="Rubik"/>
                  </a:endParaRPr>
                </a:p>
              </p:txBody>
            </p:sp>
          </p:grpSp>
        </p:grpSp>
      </p:grpSp>
      <p:grpSp>
        <p:nvGrpSpPr>
          <p:cNvPr id="123" name="Google Shape;123;p13"/>
          <p:cNvGrpSpPr/>
          <p:nvPr/>
        </p:nvGrpSpPr>
        <p:grpSpPr>
          <a:xfrm>
            <a:off x="125" y="7936690"/>
            <a:ext cx="7578300" cy="1533122"/>
            <a:chOff x="125" y="4211911"/>
            <a:chExt cx="7578300" cy="1533122"/>
          </a:xfrm>
        </p:grpSpPr>
        <p:grpSp>
          <p:nvGrpSpPr>
            <p:cNvPr id="124" name="Google Shape;124;p13"/>
            <p:cNvGrpSpPr/>
            <p:nvPr/>
          </p:nvGrpSpPr>
          <p:grpSpPr>
            <a:xfrm>
              <a:off x="125" y="4211911"/>
              <a:ext cx="7578300" cy="312989"/>
              <a:chOff x="125" y="2786311"/>
              <a:chExt cx="7578300" cy="312989"/>
            </a:xfrm>
          </p:grpSpPr>
          <p:cxnSp>
            <p:nvCxnSpPr>
              <p:cNvPr id="125" name="Google Shape;125;p13"/>
              <p:cNvCxnSpPr/>
              <p:nvPr/>
            </p:nvCxnSpPr>
            <p:spPr>
              <a:xfrm>
                <a:off x="125" y="3099300"/>
                <a:ext cx="7578300" cy="0"/>
              </a:xfrm>
              <a:prstGeom prst="straightConnector1">
                <a:avLst/>
              </a:prstGeom>
              <a:noFill/>
              <a:ln cap="flat" cmpd="sng" w="9525">
                <a:solidFill>
                  <a:srgbClr val="95A3D4"/>
                </a:solidFill>
                <a:prstDash val="solid"/>
                <a:round/>
                <a:headEnd len="med" w="med" type="none"/>
                <a:tailEnd len="med" w="med" type="none"/>
              </a:ln>
            </p:spPr>
          </p:cxnSp>
          <p:sp>
            <p:nvSpPr>
              <p:cNvPr id="126" name="Google Shape;126;p13"/>
              <p:cNvSpPr txBox="1"/>
              <p:nvPr/>
            </p:nvSpPr>
            <p:spPr>
              <a:xfrm>
                <a:off x="435784" y="2786311"/>
                <a:ext cx="28053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rgbClr val="95A3D4"/>
                    </a:solidFill>
                    <a:latin typeface="Rubik"/>
                    <a:ea typeface="Rubik"/>
                    <a:cs typeface="Rubik"/>
                    <a:sym typeface="Rubik"/>
                  </a:rPr>
                  <a:t>HOTEL</a:t>
                </a:r>
                <a:endParaRPr b="1" sz="1300">
                  <a:solidFill>
                    <a:srgbClr val="95A3D4"/>
                  </a:solidFill>
                  <a:latin typeface="Rubik"/>
                  <a:ea typeface="Rubik"/>
                  <a:cs typeface="Rubik"/>
                  <a:sym typeface="Rubik"/>
                </a:endParaRPr>
              </a:p>
            </p:txBody>
          </p:sp>
        </p:grpSp>
        <p:grpSp>
          <p:nvGrpSpPr>
            <p:cNvPr id="127" name="Google Shape;127;p13"/>
            <p:cNvGrpSpPr/>
            <p:nvPr/>
          </p:nvGrpSpPr>
          <p:grpSpPr>
            <a:xfrm>
              <a:off x="435790" y="4715225"/>
              <a:ext cx="6674171" cy="1029808"/>
              <a:chOff x="435790" y="4715225"/>
              <a:chExt cx="6674171" cy="1029808"/>
            </a:xfrm>
          </p:grpSpPr>
          <p:grpSp>
            <p:nvGrpSpPr>
              <p:cNvPr id="128" name="Google Shape;128;p13"/>
              <p:cNvGrpSpPr/>
              <p:nvPr/>
            </p:nvGrpSpPr>
            <p:grpSpPr>
              <a:xfrm>
                <a:off x="435790" y="4715237"/>
                <a:ext cx="1625671" cy="327766"/>
                <a:chOff x="435784" y="1449011"/>
                <a:chExt cx="2805300" cy="327766"/>
              </a:xfrm>
            </p:grpSpPr>
            <p:sp>
              <p:nvSpPr>
                <p:cNvPr id="129" name="Google Shape;129;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Hotel Name: </a:t>
                  </a:r>
                  <a:endParaRPr b="1" sz="900">
                    <a:solidFill>
                      <a:srgbClr val="95A3D4"/>
                    </a:solidFill>
                    <a:latin typeface="Rubik"/>
                    <a:ea typeface="Rubik"/>
                    <a:cs typeface="Rubik"/>
                    <a:sym typeface="Rubik"/>
                  </a:endParaRPr>
                </a:p>
              </p:txBody>
            </p:sp>
            <p:sp>
              <p:nvSpPr>
                <p:cNvPr id="130" name="Google Shape;130;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Hilton Hotel</a:t>
                  </a:r>
                  <a:endParaRPr sz="900">
                    <a:solidFill>
                      <a:schemeClr val="dk1"/>
                    </a:solidFill>
                    <a:latin typeface="Rubik"/>
                    <a:ea typeface="Rubik"/>
                    <a:cs typeface="Rubik"/>
                    <a:sym typeface="Rubik"/>
                  </a:endParaRPr>
                </a:p>
              </p:txBody>
            </p:sp>
          </p:grpSp>
          <p:grpSp>
            <p:nvGrpSpPr>
              <p:cNvPr id="131" name="Google Shape;131;p13"/>
              <p:cNvGrpSpPr/>
              <p:nvPr/>
            </p:nvGrpSpPr>
            <p:grpSpPr>
              <a:xfrm>
                <a:off x="2275777" y="4715237"/>
                <a:ext cx="1625671" cy="327766"/>
                <a:chOff x="435784" y="1449011"/>
                <a:chExt cx="2805300" cy="327766"/>
              </a:xfrm>
            </p:grpSpPr>
            <p:sp>
              <p:nvSpPr>
                <p:cNvPr id="132" name="Google Shape;132;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Room:</a:t>
                  </a:r>
                  <a:endParaRPr b="1" sz="900">
                    <a:solidFill>
                      <a:srgbClr val="95A3D4"/>
                    </a:solidFill>
                    <a:latin typeface="Rubik"/>
                    <a:ea typeface="Rubik"/>
                    <a:cs typeface="Rubik"/>
                    <a:sym typeface="Rubik"/>
                  </a:endParaRPr>
                </a:p>
              </p:txBody>
            </p:sp>
            <p:sp>
              <p:nvSpPr>
                <p:cNvPr id="133" name="Google Shape;133;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356</a:t>
                  </a:r>
                  <a:endParaRPr sz="900">
                    <a:solidFill>
                      <a:schemeClr val="dk1"/>
                    </a:solidFill>
                    <a:latin typeface="Rubik"/>
                    <a:ea typeface="Rubik"/>
                    <a:cs typeface="Rubik"/>
                    <a:sym typeface="Rubik"/>
                  </a:endParaRPr>
                </a:p>
              </p:txBody>
            </p:sp>
          </p:grpSp>
          <p:grpSp>
            <p:nvGrpSpPr>
              <p:cNvPr id="134" name="Google Shape;134;p13"/>
              <p:cNvGrpSpPr/>
              <p:nvPr/>
            </p:nvGrpSpPr>
            <p:grpSpPr>
              <a:xfrm>
                <a:off x="4133377" y="4715237"/>
                <a:ext cx="1625671" cy="327766"/>
                <a:chOff x="435784" y="1449011"/>
                <a:chExt cx="2805300" cy="327766"/>
              </a:xfrm>
            </p:grpSpPr>
            <p:sp>
              <p:nvSpPr>
                <p:cNvPr id="135" name="Google Shape;135;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Check-In Date: </a:t>
                  </a:r>
                  <a:endParaRPr b="1" sz="900">
                    <a:solidFill>
                      <a:srgbClr val="95A3D4"/>
                    </a:solidFill>
                    <a:latin typeface="Rubik"/>
                    <a:ea typeface="Rubik"/>
                    <a:cs typeface="Rubik"/>
                    <a:sym typeface="Rubik"/>
                  </a:endParaRPr>
                </a:p>
              </p:txBody>
            </p:sp>
            <p:sp>
              <p:nvSpPr>
                <p:cNvPr id="136" name="Google Shape;136;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August 20, 2024</a:t>
                  </a:r>
                  <a:endParaRPr sz="900">
                    <a:solidFill>
                      <a:schemeClr val="dk1"/>
                    </a:solidFill>
                    <a:latin typeface="Rubik"/>
                    <a:ea typeface="Rubik"/>
                    <a:cs typeface="Rubik"/>
                    <a:sym typeface="Rubik"/>
                  </a:endParaRPr>
                </a:p>
              </p:txBody>
            </p:sp>
          </p:grpSp>
          <p:grpSp>
            <p:nvGrpSpPr>
              <p:cNvPr id="137" name="Google Shape;137;p13"/>
              <p:cNvGrpSpPr/>
              <p:nvPr/>
            </p:nvGrpSpPr>
            <p:grpSpPr>
              <a:xfrm>
                <a:off x="5962551" y="4715225"/>
                <a:ext cx="1147410" cy="327775"/>
                <a:chOff x="435781" y="1448999"/>
                <a:chExt cx="1980000" cy="327775"/>
              </a:xfrm>
            </p:grpSpPr>
            <p:sp>
              <p:nvSpPr>
                <p:cNvPr id="138" name="Google Shape;138;p13"/>
                <p:cNvSpPr txBox="1"/>
                <p:nvPr/>
              </p:nvSpPr>
              <p:spPr>
                <a:xfrm>
                  <a:off x="435781" y="1448999"/>
                  <a:ext cx="1980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Check-Out Date:</a:t>
                  </a:r>
                  <a:endParaRPr b="1" sz="900">
                    <a:solidFill>
                      <a:srgbClr val="95A3D4"/>
                    </a:solidFill>
                    <a:latin typeface="Rubik"/>
                    <a:ea typeface="Rubik"/>
                    <a:cs typeface="Rubik"/>
                    <a:sym typeface="Rubik"/>
                  </a:endParaRPr>
                </a:p>
              </p:txBody>
            </p:sp>
            <p:sp>
              <p:nvSpPr>
                <p:cNvPr id="139" name="Google Shape;139;p13"/>
                <p:cNvSpPr txBox="1"/>
                <p:nvPr/>
              </p:nvSpPr>
              <p:spPr>
                <a:xfrm>
                  <a:off x="435781" y="1638174"/>
                  <a:ext cx="1980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August 26, 2024</a:t>
                  </a:r>
                  <a:endParaRPr sz="900">
                    <a:solidFill>
                      <a:schemeClr val="dk1"/>
                    </a:solidFill>
                    <a:latin typeface="Rubik"/>
                    <a:ea typeface="Rubik"/>
                    <a:cs typeface="Rubik"/>
                    <a:sym typeface="Rubik"/>
                  </a:endParaRPr>
                </a:p>
              </p:txBody>
            </p:sp>
          </p:grpSp>
          <p:grpSp>
            <p:nvGrpSpPr>
              <p:cNvPr id="140" name="Google Shape;140;p13"/>
              <p:cNvGrpSpPr/>
              <p:nvPr/>
            </p:nvGrpSpPr>
            <p:grpSpPr>
              <a:xfrm>
                <a:off x="435790" y="5417267"/>
                <a:ext cx="1625671" cy="327766"/>
                <a:chOff x="435784" y="1449011"/>
                <a:chExt cx="2805300" cy="327766"/>
              </a:xfrm>
            </p:grpSpPr>
            <p:sp>
              <p:nvSpPr>
                <p:cNvPr id="141" name="Google Shape;141;p13"/>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Address:</a:t>
                  </a:r>
                  <a:endParaRPr b="1" sz="900">
                    <a:solidFill>
                      <a:srgbClr val="95A3D4"/>
                    </a:solidFill>
                    <a:latin typeface="Rubik"/>
                    <a:ea typeface="Rubik"/>
                    <a:cs typeface="Rubik"/>
                    <a:sym typeface="Rubik"/>
                  </a:endParaRPr>
                </a:p>
              </p:txBody>
            </p:sp>
            <p:sp>
              <p:nvSpPr>
                <p:cNvPr id="142" name="Google Shape;142;p13"/>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Your Street 11, Berlin, 1456</a:t>
                  </a:r>
                  <a:endParaRPr sz="900">
                    <a:solidFill>
                      <a:schemeClr val="dk1"/>
                    </a:solidFill>
                    <a:latin typeface="Rubik"/>
                    <a:ea typeface="Rubik"/>
                    <a:cs typeface="Rubik"/>
                    <a:sym typeface="Rubik"/>
                  </a:endParaRPr>
                </a:p>
              </p:txBody>
            </p:sp>
          </p:grpSp>
        </p:grpSp>
      </p:grpSp>
      <p:cxnSp>
        <p:nvCxnSpPr>
          <p:cNvPr id="143" name="Google Shape;143;p13"/>
          <p:cNvCxnSpPr/>
          <p:nvPr/>
        </p:nvCxnSpPr>
        <p:spPr>
          <a:xfrm>
            <a:off x="125" y="9927079"/>
            <a:ext cx="7578300" cy="0"/>
          </a:xfrm>
          <a:prstGeom prst="straightConnector1">
            <a:avLst/>
          </a:prstGeom>
          <a:noFill/>
          <a:ln cap="flat" cmpd="sng" w="9525">
            <a:solidFill>
              <a:srgbClr val="95A3D4"/>
            </a:solidFill>
            <a:prstDash val="solid"/>
            <a:round/>
            <a:headEnd len="med" w="med" type="none"/>
            <a:tailEnd len="med" w="med" type="none"/>
          </a:ln>
        </p:spPr>
      </p:cxnSp>
      <p:sp>
        <p:nvSpPr>
          <p:cNvPr id="144" name="Google Shape;144;p13"/>
          <p:cNvSpPr txBox="1"/>
          <p:nvPr/>
        </p:nvSpPr>
        <p:spPr>
          <a:xfrm>
            <a:off x="6337069" y="10172900"/>
            <a:ext cx="789900" cy="400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uk" sz="2600">
                <a:solidFill>
                  <a:schemeClr val="lt1"/>
                </a:solidFill>
                <a:latin typeface="Rubik"/>
                <a:ea typeface="Rubik"/>
                <a:cs typeface="Rubik"/>
                <a:sym typeface="Rubik"/>
              </a:rPr>
              <a:t>1</a:t>
            </a:r>
            <a:endParaRPr b="1" sz="2600">
              <a:solidFill>
                <a:schemeClr val="lt1"/>
              </a:solidFill>
              <a:latin typeface="Rubik"/>
              <a:ea typeface="Rubik"/>
              <a:cs typeface="Rubik"/>
              <a:sym typeface="Rubik"/>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4"/>
          <p:cNvSpPr/>
          <p:nvPr/>
        </p:nvSpPr>
        <p:spPr>
          <a:xfrm>
            <a:off x="0" y="10053800"/>
            <a:ext cx="7560000" cy="638400"/>
          </a:xfrm>
          <a:prstGeom prst="rect">
            <a:avLst/>
          </a:prstGeom>
          <a:solidFill>
            <a:srgbClr val="95A3D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50" name="Google Shape;150;p14"/>
          <p:cNvGrpSpPr/>
          <p:nvPr/>
        </p:nvGrpSpPr>
        <p:grpSpPr>
          <a:xfrm>
            <a:off x="0" y="0"/>
            <a:ext cx="7578425" cy="1241525"/>
            <a:chOff x="0" y="0"/>
            <a:chExt cx="7578425" cy="1241525"/>
          </a:xfrm>
        </p:grpSpPr>
        <p:sp>
          <p:nvSpPr>
            <p:cNvPr id="151" name="Google Shape;151;p14"/>
            <p:cNvSpPr/>
            <p:nvPr/>
          </p:nvSpPr>
          <p:spPr>
            <a:xfrm>
              <a:off x="0" y="0"/>
              <a:ext cx="7560000" cy="1121100"/>
            </a:xfrm>
            <a:prstGeom prst="rect">
              <a:avLst/>
            </a:prstGeom>
            <a:solidFill>
              <a:srgbClr val="95A3D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52" name="Google Shape;152;p14"/>
            <p:cNvCxnSpPr/>
            <p:nvPr/>
          </p:nvCxnSpPr>
          <p:spPr>
            <a:xfrm>
              <a:off x="125" y="1241525"/>
              <a:ext cx="7578300" cy="0"/>
            </a:xfrm>
            <a:prstGeom prst="straightConnector1">
              <a:avLst/>
            </a:prstGeom>
            <a:noFill/>
            <a:ln cap="flat" cmpd="sng" w="9525">
              <a:solidFill>
                <a:srgbClr val="95A3D4"/>
              </a:solidFill>
              <a:prstDash val="solid"/>
              <a:round/>
              <a:headEnd len="med" w="med" type="none"/>
              <a:tailEnd len="med" w="med" type="none"/>
            </a:ln>
          </p:spPr>
        </p:cxnSp>
        <p:sp>
          <p:nvSpPr>
            <p:cNvPr id="153" name="Google Shape;153;p14"/>
            <p:cNvSpPr txBox="1"/>
            <p:nvPr/>
          </p:nvSpPr>
          <p:spPr>
            <a:xfrm>
              <a:off x="1550400" y="298950"/>
              <a:ext cx="4459200" cy="523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3400">
                  <a:solidFill>
                    <a:schemeClr val="lt1"/>
                  </a:solidFill>
                  <a:latin typeface="Rubik"/>
                  <a:ea typeface="Rubik"/>
                  <a:cs typeface="Rubik"/>
                  <a:sym typeface="Rubik"/>
                </a:rPr>
                <a:t>Travel Itinerary</a:t>
              </a:r>
              <a:endParaRPr b="1" sz="3400">
                <a:solidFill>
                  <a:schemeClr val="lt1"/>
                </a:solidFill>
                <a:latin typeface="Rubik"/>
                <a:ea typeface="Rubik"/>
                <a:cs typeface="Rubik"/>
                <a:sym typeface="Rubik"/>
              </a:endParaRPr>
            </a:p>
          </p:txBody>
        </p:sp>
      </p:grpSp>
      <p:grpSp>
        <p:nvGrpSpPr>
          <p:cNvPr id="154" name="Google Shape;154;p14"/>
          <p:cNvGrpSpPr/>
          <p:nvPr/>
        </p:nvGrpSpPr>
        <p:grpSpPr>
          <a:xfrm>
            <a:off x="435784" y="1449011"/>
            <a:ext cx="6674225" cy="1003675"/>
            <a:chOff x="435784" y="1449011"/>
            <a:chExt cx="6674225" cy="1003675"/>
          </a:xfrm>
        </p:grpSpPr>
        <p:grpSp>
          <p:nvGrpSpPr>
            <p:cNvPr id="155" name="Google Shape;155;p14"/>
            <p:cNvGrpSpPr/>
            <p:nvPr/>
          </p:nvGrpSpPr>
          <p:grpSpPr>
            <a:xfrm>
              <a:off x="435784" y="1449011"/>
              <a:ext cx="2805300" cy="435950"/>
              <a:chOff x="435784" y="1449011"/>
              <a:chExt cx="2805300" cy="435950"/>
            </a:xfrm>
          </p:grpSpPr>
          <p:sp>
            <p:nvSpPr>
              <p:cNvPr id="156" name="Google Shape;156;p14"/>
              <p:cNvSpPr txBox="1"/>
              <p:nvPr/>
            </p:nvSpPr>
            <p:spPr>
              <a:xfrm>
                <a:off x="435784" y="1449011"/>
                <a:ext cx="2805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chemeClr val="dk1"/>
                    </a:solidFill>
                    <a:latin typeface="Rubik"/>
                    <a:ea typeface="Rubik"/>
                    <a:cs typeface="Rubik"/>
                    <a:sym typeface="Rubik"/>
                  </a:rPr>
                  <a:t>Full Name</a:t>
                </a:r>
                <a:endParaRPr b="1" sz="1200">
                  <a:solidFill>
                    <a:schemeClr val="dk1"/>
                  </a:solidFill>
                  <a:latin typeface="Rubik"/>
                  <a:ea typeface="Rubik"/>
                  <a:cs typeface="Rubik"/>
                  <a:sym typeface="Rubik"/>
                </a:endParaRPr>
              </a:p>
            </p:txBody>
          </p:sp>
          <p:sp>
            <p:nvSpPr>
              <p:cNvPr id="157" name="Google Shape;157;p14"/>
              <p:cNvSpPr txBox="1"/>
              <p:nvPr/>
            </p:nvSpPr>
            <p:spPr>
              <a:xfrm>
                <a:off x="435784" y="1700161"/>
                <a:ext cx="2805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95A3D4"/>
                    </a:solidFill>
                    <a:latin typeface="Rubik"/>
                    <a:ea typeface="Rubik"/>
                    <a:cs typeface="Rubik"/>
                    <a:sym typeface="Rubik"/>
                  </a:rPr>
                  <a:t>John Doe</a:t>
                </a:r>
                <a:endParaRPr sz="1200">
                  <a:solidFill>
                    <a:srgbClr val="95A3D4"/>
                  </a:solidFill>
                  <a:latin typeface="Rubik"/>
                  <a:ea typeface="Rubik"/>
                  <a:cs typeface="Rubik"/>
                  <a:sym typeface="Rubik"/>
                </a:endParaRPr>
              </a:p>
            </p:txBody>
          </p:sp>
        </p:grpSp>
        <p:grpSp>
          <p:nvGrpSpPr>
            <p:cNvPr id="158" name="Google Shape;158;p14"/>
            <p:cNvGrpSpPr/>
            <p:nvPr/>
          </p:nvGrpSpPr>
          <p:grpSpPr>
            <a:xfrm>
              <a:off x="4304709" y="1449011"/>
              <a:ext cx="2805300" cy="435950"/>
              <a:chOff x="4304709" y="1449011"/>
              <a:chExt cx="2805300" cy="435950"/>
            </a:xfrm>
          </p:grpSpPr>
          <p:sp>
            <p:nvSpPr>
              <p:cNvPr id="159" name="Google Shape;159;p14"/>
              <p:cNvSpPr txBox="1"/>
              <p:nvPr/>
            </p:nvSpPr>
            <p:spPr>
              <a:xfrm>
                <a:off x="4304709" y="1449011"/>
                <a:ext cx="28053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uk" sz="1200">
                    <a:solidFill>
                      <a:schemeClr val="dk1"/>
                    </a:solidFill>
                    <a:latin typeface="Rubik"/>
                    <a:ea typeface="Rubik"/>
                    <a:cs typeface="Rubik"/>
                    <a:sym typeface="Rubik"/>
                  </a:rPr>
                  <a:t>Start Date</a:t>
                </a:r>
                <a:endParaRPr b="1" sz="1200">
                  <a:solidFill>
                    <a:schemeClr val="dk1"/>
                  </a:solidFill>
                  <a:latin typeface="Rubik"/>
                  <a:ea typeface="Rubik"/>
                  <a:cs typeface="Rubik"/>
                  <a:sym typeface="Rubik"/>
                </a:endParaRPr>
              </a:p>
            </p:txBody>
          </p:sp>
          <p:sp>
            <p:nvSpPr>
              <p:cNvPr id="160" name="Google Shape;160;p14"/>
              <p:cNvSpPr txBox="1"/>
              <p:nvPr/>
            </p:nvSpPr>
            <p:spPr>
              <a:xfrm>
                <a:off x="4304709" y="1700161"/>
                <a:ext cx="28053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200">
                    <a:solidFill>
                      <a:srgbClr val="95A3D4"/>
                    </a:solidFill>
                    <a:latin typeface="Rubik"/>
                    <a:ea typeface="Rubik"/>
                    <a:cs typeface="Rubik"/>
                    <a:sym typeface="Rubik"/>
                  </a:rPr>
                  <a:t>Sunday, August 20, 2024</a:t>
                </a:r>
                <a:endParaRPr sz="1200">
                  <a:solidFill>
                    <a:srgbClr val="95A3D4"/>
                  </a:solidFill>
                  <a:latin typeface="Rubik"/>
                  <a:ea typeface="Rubik"/>
                  <a:cs typeface="Rubik"/>
                  <a:sym typeface="Rubik"/>
                </a:endParaRPr>
              </a:p>
            </p:txBody>
          </p:sp>
        </p:grpSp>
        <p:grpSp>
          <p:nvGrpSpPr>
            <p:cNvPr id="161" name="Google Shape;161;p14"/>
            <p:cNvGrpSpPr/>
            <p:nvPr/>
          </p:nvGrpSpPr>
          <p:grpSpPr>
            <a:xfrm>
              <a:off x="435784" y="2016736"/>
              <a:ext cx="2805300" cy="435950"/>
              <a:chOff x="435784" y="1449011"/>
              <a:chExt cx="2805300" cy="435950"/>
            </a:xfrm>
          </p:grpSpPr>
          <p:sp>
            <p:nvSpPr>
              <p:cNvPr id="162" name="Google Shape;162;p14"/>
              <p:cNvSpPr txBox="1"/>
              <p:nvPr/>
            </p:nvSpPr>
            <p:spPr>
              <a:xfrm>
                <a:off x="435784" y="1449011"/>
                <a:ext cx="2805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chemeClr val="dk1"/>
                    </a:solidFill>
                    <a:latin typeface="Rubik"/>
                    <a:ea typeface="Rubik"/>
                    <a:cs typeface="Rubik"/>
                    <a:sym typeface="Rubik"/>
                  </a:rPr>
                  <a:t>Purpose of Travel</a:t>
                </a:r>
                <a:endParaRPr b="1" sz="1200">
                  <a:solidFill>
                    <a:schemeClr val="dk1"/>
                  </a:solidFill>
                  <a:latin typeface="Rubik"/>
                  <a:ea typeface="Rubik"/>
                  <a:cs typeface="Rubik"/>
                  <a:sym typeface="Rubik"/>
                </a:endParaRPr>
              </a:p>
            </p:txBody>
          </p:sp>
          <p:sp>
            <p:nvSpPr>
              <p:cNvPr id="163" name="Google Shape;163;p14"/>
              <p:cNvSpPr txBox="1"/>
              <p:nvPr/>
            </p:nvSpPr>
            <p:spPr>
              <a:xfrm>
                <a:off x="435784" y="1700161"/>
                <a:ext cx="2805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95A3D4"/>
                    </a:solidFill>
                    <a:latin typeface="Rubik"/>
                    <a:ea typeface="Rubik"/>
                    <a:cs typeface="Rubik"/>
                    <a:sym typeface="Rubik"/>
                  </a:rPr>
                  <a:t>Business Travel</a:t>
                </a:r>
                <a:endParaRPr sz="1200">
                  <a:solidFill>
                    <a:srgbClr val="95A3D4"/>
                  </a:solidFill>
                  <a:latin typeface="Rubik"/>
                  <a:ea typeface="Rubik"/>
                  <a:cs typeface="Rubik"/>
                  <a:sym typeface="Rubik"/>
                </a:endParaRPr>
              </a:p>
            </p:txBody>
          </p:sp>
        </p:grpSp>
        <p:grpSp>
          <p:nvGrpSpPr>
            <p:cNvPr id="164" name="Google Shape;164;p14"/>
            <p:cNvGrpSpPr/>
            <p:nvPr/>
          </p:nvGrpSpPr>
          <p:grpSpPr>
            <a:xfrm>
              <a:off x="4304709" y="2016736"/>
              <a:ext cx="2805300" cy="435950"/>
              <a:chOff x="4304709" y="1449011"/>
              <a:chExt cx="2805300" cy="435950"/>
            </a:xfrm>
          </p:grpSpPr>
          <p:sp>
            <p:nvSpPr>
              <p:cNvPr id="165" name="Google Shape;165;p14"/>
              <p:cNvSpPr txBox="1"/>
              <p:nvPr/>
            </p:nvSpPr>
            <p:spPr>
              <a:xfrm>
                <a:off x="4304709" y="1449011"/>
                <a:ext cx="28053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uk" sz="1200">
                    <a:solidFill>
                      <a:schemeClr val="dk1"/>
                    </a:solidFill>
                    <a:latin typeface="Rubik"/>
                    <a:ea typeface="Rubik"/>
                    <a:cs typeface="Rubik"/>
                    <a:sym typeface="Rubik"/>
                  </a:rPr>
                  <a:t>End Date</a:t>
                </a:r>
                <a:endParaRPr b="1" sz="1200">
                  <a:solidFill>
                    <a:schemeClr val="dk1"/>
                  </a:solidFill>
                  <a:latin typeface="Rubik"/>
                  <a:ea typeface="Rubik"/>
                  <a:cs typeface="Rubik"/>
                  <a:sym typeface="Rubik"/>
                </a:endParaRPr>
              </a:p>
            </p:txBody>
          </p:sp>
          <p:sp>
            <p:nvSpPr>
              <p:cNvPr id="166" name="Google Shape;166;p14"/>
              <p:cNvSpPr txBox="1"/>
              <p:nvPr/>
            </p:nvSpPr>
            <p:spPr>
              <a:xfrm>
                <a:off x="4304709" y="1700161"/>
                <a:ext cx="28053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200">
                    <a:solidFill>
                      <a:srgbClr val="95A3D4"/>
                    </a:solidFill>
                    <a:latin typeface="Rubik"/>
                    <a:ea typeface="Rubik"/>
                    <a:cs typeface="Rubik"/>
                    <a:sym typeface="Rubik"/>
                  </a:rPr>
                  <a:t>Saturday, August 26, 2024</a:t>
                </a:r>
                <a:endParaRPr sz="1200">
                  <a:solidFill>
                    <a:srgbClr val="95A3D4"/>
                  </a:solidFill>
                  <a:latin typeface="Rubik"/>
                  <a:ea typeface="Rubik"/>
                  <a:cs typeface="Rubik"/>
                  <a:sym typeface="Rubik"/>
                </a:endParaRPr>
              </a:p>
            </p:txBody>
          </p:sp>
        </p:grpSp>
      </p:grpSp>
      <p:grpSp>
        <p:nvGrpSpPr>
          <p:cNvPr id="167" name="Google Shape;167;p14"/>
          <p:cNvGrpSpPr/>
          <p:nvPr/>
        </p:nvGrpSpPr>
        <p:grpSpPr>
          <a:xfrm>
            <a:off x="125" y="2786311"/>
            <a:ext cx="7578300" cy="312989"/>
            <a:chOff x="125" y="2786311"/>
            <a:chExt cx="7578300" cy="312989"/>
          </a:xfrm>
        </p:grpSpPr>
        <p:cxnSp>
          <p:nvCxnSpPr>
            <p:cNvPr id="168" name="Google Shape;168;p14"/>
            <p:cNvCxnSpPr/>
            <p:nvPr/>
          </p:nvCxnSpPr>
          <p:spPr>
            <a:xfrm>
              <a:off x="125" y="3099300"/>
              <a:ext cx="7578300" cy="0"/>
            </a:xfrm>
            <a:prstGeom prst="straightConnector1">
              <a:avLst/>
            </a:prstGeom>
            <a:noFill/>
            <a:ln cap="flat" cmpd="sng" w="9525">
              <a:solidFill>
                <a:srgbClr val="95A3D4"/>
              </a:solidFill>
              <a:prstDash val="solid"/>
              <a:round/>
              <a:headEnd len="med" w="med" type="none"/>
              <a:tailEnd len="med" w="med" type="none"/>
            </a:ln>
          </p:spPr>
        </p:cxnSp>
        <p:sp>
          <p:nvSpPr>
            <p:cNvPr id="169" name="Google Shape;169;p14"/>
            <p:cNvSpPr txBox="1"/>
            <p:nvPr/>
          </p:nvSpPr>
          <p:spPr>
            <a:xfrm>
              <a:off x="435784" y="2786311"/>
              <a:ext cx="28053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rgbClr val="95A3D4"/>
                  </a:solidFill>
                  <a:latin typeface="Rubik"/>
                  <a:ea typeface="Rubik"/>
                  <a:cs typeface="Rubik"/>
                  <a:sym typeface="Rubik"/>
                </a:rPr>
                <a:t>ACTIVITIES</a:t>
              </a:r>
              <a:endParaRPr b="1" sz="1300">
                <a:solidFill>
                  <a:srgbClr val="95A3D4"/>
                </a:solidFill>
                <a:latin typeface="Rubik"/>
                <a:ea typeface="Rubik"/>
                <a:cs typeface="Rubik"/>
                <a:sym typeface="Rubik"/>
              </a:endParaRPr>
            </a:p>
          </p:txBody>
        </p:sp>
      </p:grpSp>
      <p:grpSp>
        <p:nvGrpSpPr>
          <p:cNvPr id="170" name="Google Shape;170;p14"/>
          <p:cNvGrpSpPr/>
          <p:nvPr/>
        </p:nvGrpSpPr>
        <p:grpSpPr>
          <a:xfrm>
            <a:off x="125" y="4756517"/>
            <a:ext cx="7578300" cy="1533122"/>
            <a:chOff x="125" y="4211911"/>
            <a:chExt cx="7578300" cy="1533122"/>
          </a:xfrm>
        </p:grpSpPr>
        <p:grpSp>
          <p:nvGrpSpPr>
            <p:cNvPr id="171" name="Google Shape;171;p14"/>
            <p:cNvGrpSpPr/>
            <p:nvPr/>
          </p:nvGrpSpPr>
          <p:grpSpPr>
            <a:xfrm>
              <a:off x="125" y="4211911"/>
              <a:ext cx="7578300" cy="312989"/>
              <a:chOff x="125" y="2786311"/>
              <a:chExt cx="7578300" cy="312989"/>
            </a:xfrm>
          </p:grpSpPr>
          <p:cxnSp>
            <p:nvCxnSpPr>
              <p:cNvPr id="172" name="Google Shape;172;p14"/>
              <p:cNvCxnSpPr/>
              <p:nvPr/>
            </p:nvCxnSpPr>
            <p:spPr>
              <a:xfrm>
                <a:off x="125" y="3099300"/>
                <a:ext cx="7578300" cy="0"/>
              </a:xfrm>
              <a:prstGeom prst="straightConnector1">
                <a:avLst/>
              </a:prstGeom>
              <a:noFill/>
              <a:ln cap="flat" cmpd="sng" w="9525">
                <a:solidFill>
                  <a:srgbClr val="95A3D4"/>
                </a:solidFill>
                <a:prstDash val="solid"/>
                <a:round/>
                <a:headEnd len="med" w="med" type="none"/>
                <a:tailEnd len="med" w="med" type="none"/>
              </a:ln>
            </p:spPr>
          </p:cxnSp>
          <p:sp>
            <p:nvSpPr>
              <p:cNvPr id="173" name="Google Shape;173;p14"/>
              <p:cNvSpPr txBox="1"/>
              <p:nvPr/>
            </p:nvSpPr>
            <p:spPr>
              <a:xfrm>
                <a:off x="435784" y="2786311"/>
                <a:ext cx="28053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rgbClr val="95A3D4"/>
                    </a:solidFill>
                    <a:latin typeface="Rubik"/>
                    <a:ea typeface="Rubik"/>
                    <a:cs typeface="Rubik"/>
                    <a:sym typeface="Rubik"/>
                  </a:rPr>
                  <a:t>RETURNING FLIGHT</a:t>
                </a:r>
                <a:endParaRPr b="1" sz="1300">
                  <a:solidFill>
                    <a:srgbClr val="95A3D4"/>
                  </a:solidFill>
                  <a:latin typeface="Rubik"/>
                  <a:ea typeface="Rubik"/>
                  <a:cs typeface="Rubik"/>
                  <a:sym typeface="Rubik"/>
                </a:endParaRPr>
              </a:p>
            </p:txBody>
          </p:sp>
        </p:grpSp>
        <p:grpSp>
          <p:nvGrpSpPr>
            <p:cNvPr id="174" name="Google Shape;174;p14"/>
            <p:cNvGrpSpPr/>
            <p:nvPr/>
          </p:nvGrpSpPr>
          <p:grpSpPr>
            <a:xfrm>
              <a:off x="435790" y="4715225"/>
              <a:ext cx="6674171" cy="1029808"/>
              <a:chOff x="435790" y="4715225"/>
              <a:chExt cx="6674171" cy="1029808"/>
            </a:xfrm>
          </p:grpSpPr>
          <p:grpSp>
            <p:nvGrpSpPr>
              <p:cNvPr id="175" name="Google Shape;175;p14"/>
              <p:cNvGrpSpPr/>
              <p:nvPr/>
            </p:nvGrpSpPr>
            <p:grpSpPr>
              <a:xfrm>
                <a:off x="435790" y="4715237"/>
                <a:ext cx="1625671" cy="327766"/>
                <a:chOff x="435784" y="1449011"/>
                <a:chExt cx="2805300" cy="327766"/>
              </a:xfrm>
            </p:grpSpPr>
            <p:sp>
              <p:nvSpPr>
                <p:cNvPr id="176" name="Google Shape;176;p14"/>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Date:</a:t>
                  </a:r>
                  <a:endParaRPr b="1" sz="900">
                    <a:solidFill>
                      <a:srgbClr val="95A3D4"/>
                    </a:solidFill>
                    <a:latin typeface="Rubik"/>
                    <a:ea typeface="Rubik"/>
                    <a:cs typeface="Rubik"/>
                    <a:sym typeface="Rubik"/>
                  </a:endParaRPr>
                </a:p>
              </p:txBody>
            </p:sp>
            <p:sp>
              <p:nvSpPr>
                <p:cNvPr id="177" name="Google Shape;177;p14"/>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August 26, 2024</a:t>
                  </a:r>
                  <a:endParaRPr sz="900">
                    <a:solidFill>
                      <a:schemeClr val="dk1"/>
                    </a:solidFill>
                    <a:latin typeface="Rubik"/>
                    <a:ea typeface="Rubik"/>
                    <a:cs typeface="Rubik"/>
                    <a:sym typeface="Rubik"/>
                  </a:endParaRPr>
                </a:p>
              </p:txBody>
            </p:sp>
          </p:grpSp>
          <p:grpSp>
            <p:nvGrpSpPr>
              <p:cNvPr id="178" name="Google Shape;178;p14"/>
              <p:cNvGrpSpPr/>
              <p:nvPr/>
            </p:nvGrpSpPr>
            <p:grpSpPr>
              <a:xfrm>
                <a:off x="2275777" y="4715237"/>
                <a:ext cx="1625671" cy="327766"/>
                <a:chOff x="435784" y="1449011"/>
                <a:chExt cx="2805300" cy="327766"/>
              </a:xfrm>
            </p:grpSpPr>
            <p:sp>
              <p:nvSpPr>
                <p:cNvPr id="179" name="Google Shape;179;p14"/>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Departure</a:t>
                  </a:r>
                  <a:r>
                    <a:rPr b="1" lang="uk" sz="900">
                      <a:solidFill>
                        <a:srgbClr val="95A3D4"/>
                      </a:solidFill>
                      <a:latin typeface="Rubik"/>
                      <a:ea typeface="Rubik"/>
                      <a:cs typeface="Rubik"/>
                      <a:sym typeface="Rubik"/>
                    </a:rPr>
                    <a:t> Time:</a:t>
                  </a:r>
                  <a:endParaRPr b="1" sz="900">
                    <a:solidFill>
                      <a:srgbClr val="95A3D4"/>
                    </a:solidFill>
                    <a:latin typeface="Rubik"/>
                    <a:ea typeface="Rubik"/>
                    <a:cs typeface="Rubik"/>
                    <a:sym typeface="Rubik"/>
                  </a:endParaRPr>
                </a:p>
              </p:txBody>
            </p:sp>
            <p:sp>
              <p:nvSpPr>
                <p:cNvPr id="180" name="Google Shape;180;p14"/>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1:50 AM</a:t>
                  </a:r>
                  <a:endParaRPr sz="900">
                    <a:solidFill>
                      <a:schemeClr val="dk1"/>
                    </a:solidFill>
                    <a:latin typeface="Rubik"/>
                    <a:ea typeface="Rubik"/>
                    <a:cs typeface="Rubik"/>
                    <a:sym typeface="Rubik"/>
                  </a:endParaRPr>
                </a:p>
              </p:txBody>
            </p:sp>
          </p:grpSp>
          <p:grpSp>
            <p:nvGrpSpPr>
              <p:cNvPr id="181" name="Google Shape;181;p14"/>
              <p:cNvGrpSpPr/>
              <p:nvPr/>
            </p:nvGrpSpPr>
            <p:grpSpPr>
              <a:xfrm>
                <a:off x="4133377" y="4715237"/>
                <a:ext cx="1625671" cy="327766"/>
                <a:chOff x="435784" y="1449011"/>
                <a:chExt cx="2805300" cy="327766"/>
              </a:xfrm>
            </p:grpSpPr>
            <p:sp>
              <p:nvSpPr>
                <p:cNvPr id="182" name="Google Shape;182;p14"/>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Airline:</a:t>
                  </a:r>
                  <a:endParaRPr b="1" sz="900">
                    <a:solidFill>
                      <a:srgbClr val="95A3D4"/>
                    </a:solidFill>
                    <a:latin typeface="Rubik"/>
                    <a:ea typeface="Rubik"/>
                    <a:cs typeface="Rubik"/>
                    <a:sym typeface="Rubik"/>
                  </a:endParaRPr>
                </a:p>
              </p:txBody>
            </p:sp>
            <p:sp>
              <p:nvSpPr>
                <p:cNvPr id="183" name="Google Shape;183;p14"/>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Qatar Airways</a:t>
                  </a:r>
                  <a:endParaRPr sz="900">
                    <a:solidFill>
                      <a:schemeClr val="dk1"/>
                    </a:solidFill>
                    <a:latin typeface="Rubik"/>
                    <a:ea typeface="Rubik"/>
                    <a:cs typeface="Rubik"/>
                    <a:sym typeface="Rubik"/>
                  </a:endParaRPr>
                </a:p>
              </p:txBody>
            </p:sp>
          </p:grpSp>
          <p:grpSp>
            <p:nvGrpSpPr>
              <p:cNvPr id="184" name="Google Shape;184;p14"/>
              <p:cNvGrpSpPr/>
              <p:nvPr/>
            </p:nvGrpSpPr>
            <p:grpSpPr>
              <a:xfrm>
                <a:off x="5962551" y="4715225"/>
                <a:ext cx="1147410" cy="327775"/>
                <a:chOff x="435781" y="1448999"/>
                <a:chExt cx="1980000" cy="327775"/>
              </a:xfrm>
            </p:grpSpPr>
            <p:sp>
              <p:nvSpPr>
                <p:cNvPr id="185" name="Google Shape;185;p14"/>
                <p:cNvSpPr txBox="1"/>
                <p:nvPr/>
              </p:nvSpPr>
              <p:spPr>
                <a:xfrm>
                  <a:off x="435781" y="1448999"/>
                  <a:ext cx="1980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Departure:</a:t>
                  </a:r>
                  <a:endParaRPr b="1" sz="900">
                    <a:solidFill>
                      <a:srgbClr val="95A3D4"/>
                    </a:solidFill>
                    <a:latin typeface="Rubik"/>
                    <a:ea typeface="Rubik"/>
                    <a:cs typeface="Rubik"/>
                    <a:sym typeface="Rubik"/>
                  </a:endParaRPr>
                </a:p>
              </p:txBody>
            </p:sp>
            <p:sp>
              <p:nvSpPr>
                <p:cNvPr id="186" name="Google Shape;186;p14"/>
                <p:cNvSpPr txBox="1"/>
                <p:nvPr/>
              </p:nvSpPr>
              <p:spPr>
                <a:xfrm>
                  <a:off x="435781" y="1638174"/>
                  <a:ext cx="1980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Berlin</a:t>
                  </a:r>
                  <a:endParaRPr sz="900">
                    <a:solidFill>
                      <a:schemeClr val="dk1"/>
                    </a:solidFill>
                    <a:latin typeface="Rubik"/>
                    <a:ea typeface="Rubik"/>
                    <a:cs typeface="Rubik"/>
                    <a:sym typeface="Rubik"/>
                  </a:endParaRPr>
                </a:p>
              </p:txBody>
            </p:sp>
          </p:grpSp>
          <p:grpSp>
            <p:nvGrpSpPr>
              <p:cNvPr id="187" name="Google Shape;187;p14"/>
              <p:cNvGrpSpPr/>
              <p:nvPr/>
            </p:nvGrpSpPr>
            <p:grpSpPr>
              <a:xfrm>
                <a:off x="435790" y="5417267"/>
                <a:ext cx="1625671" cy="327766"/>
                <a:chOff x="435784" y="1449011"/>
                <a:chExt cx="2805300" cy="327766"/>
              </a:xfrm>
            </p:grpSpPr>
            <p:sp>
              <p:nvSpPr>
                <p:cNvPr id="188" name="Google Shape;188;p14"/>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Gate:</a:t>
                  </a:r>
                  <a:endParaRPr b="1" sz="900">
                    <a:solidFill>
                      <a:srgbClr val="95A3D4"/>
                    </a:solidFill>
                    <a:latin typeface="Rubik"/>
                    <a:ea typeface="Rubik"/>
                    <a:cs typeface="Rubik"/>
                    <a:sym typeface="Rubik"/>
                  </a:endParaRPr>
                </a:p>
              </p:txBody>
            </p:sp>
            <p:sp>
              <p:nvSpPr>
                <p:cNvPr id="189" name="Google Shape;189;p14"/>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P456</a:t>
                  </a:r>
                  <a:endParaRPr sz="900">
                    <a:solidFill>
                      <a:schemeClr val="dk1"/>
                    </a:solidFill>
                    <a:latin typeface="Rubik"/>
                    <a:ea typeface="Rubik"/>
                    <a:cs typeface="Rubik"/>
                    <a:sym typeface="Rubik"/>
                  </a:endParaRPr>
                </a:p>
              </p:txBody>
            </p:sp>
          </p:grpSp>
          <p:grpSp>
            <p:nvGrpSpPr>
              <p:cNvPr id="190" name="Google Shape;190;p14"/>
              <p:cNvGrpSpPr/>
              <p:nvPr/>
            </p:nvGrpSpPr>
            <p:grpSpPr>
              <a:xfrm>
                <a:off x="2275777" y="5417267"/>
                <a:ext cx="1625671" cy="327766"/>
                <a:chOff x="435784" y="1449011"/>
                <a:chExt cx="2805300" cy="327766"/>
              </a:xfrm>
            </p:grpSpPr>
            <p:sp>
              <p:nvSpPr>
                <p:cNvPr id="191" name="Google Shape;191;p14"/>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Arrival Time:</a:t>
                  </a:r>
                  <a:endParaRPr b="1" sz="900">
                    <a:solidFill>
                      <a:srgbClr val="95A3D4"/>
                    </a:solidFill>
                    <a:latin typeface="Rubik"/>
                    <a:ea typeface="Rubik"/>
                    <a:cs typeface="Rubik"/>
                    <a:sym typeface="Rubik"/>
                  </a:endParaRPr>
                </a:p>
              </p:txBody>
            </p:sp>
            <p:sp>
              <p:nvSpPr>
                <p:cNvPr id="192" name="Google Shape;192;p14"/>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4:40 PM</a:t>
                  </a:r>
                  <a:endParaRPr sz="900">
                    <a:solidFill>
                      <a:schemeClr val="dk1"/>
                    </a:solidFill>
                    <a:latin typeface="Rubik"/>
                    <a:ea typeface="Rubik"/>
                    <a:cs typeface="Rubik"/>
                    <a:sym typeface="Rubik"/>
                  </a:endParaRPr>
                </a:p>
              </p:txBody>
            </p:sp>
          </p:grpSp>
          <p:grpSp>
            <p:nvGrpSpPr>
              <p:cNvPr id="193" name="Google Shape;193;p14"/>
              <p:cNvGrpSpPr/>
              <p:nvPr/>
            </p:nvGrpSpPr>
            <p:grpSpPr>
              <a:xfrm>
                <a:off x="4133377" y="5417267"/>
                <a:ext cx="1625671" cy="327766"/>
                <a:chOff x="435784" y="1449011"/>
                <a:chExt cx="2805300" cy="327766"/>
              </a:xfrm>
            </p:grpSpPr>
            <p:sp>
              <p:nvSpPr>
                <p:cNvPr id="194" name="Google Shape;194;p14"/>
                <p:cNvSpPr txBox="1"/>
                <p:nvPr/>
              </p:nvSpPr>
              <p:spPr>
                <a:xfrm>
                  <a:off x="435784" y="1449011"/>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rgbClr val="95A3D4"/>
                      </a:solidFill>
                      <a:latin typeface="Rubik"/>
                      <a:ea typeface="Rubik"/>
                      <a:cs typeface="Rubik"/>
                      <a:sym typeface="Rubik"/>
                    </a:rPr>
                    <a:t>Arrival:</a:t>
                  </a:r>
                  <a:endParaRPr b="1" sz="900">
                    <a:solidFill>
                      <a:srgbClr val="95A3D4"/>
                    </a:solidFill>
                    <a:latin typeface="Rubik"/>
                    <a:ea typeface="Rubik"/>
                    <a:cs typeface="Rubik"/>
                    <a:sym typeface="Rubik"/>
                  </a:endParaRPr>
                </a:p>
              </p:txBody>
            </p:sp>
            <p:sp>
              <p:nvSpPr>
                <p:cNvPr id="195" name="Google Shape;195;p14"/>
                <p:cNvSpPr txBox="1"/>
                <p:nvPr/>
              </p:nvSpPr>
              <p:spPr>
                <a:xfrm>
                  <a:off x="435784" y="1638178"/>
                  <a:ext cx="28053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solidFill>
                        <a:schemeClr val="dk1"/>
                      </a:solidFill>
                      <a:latin typeface="Rubik"/>
                      <a:ea typeface="Rubik"/>
                      <a:cs typeface="Rubik"/>
                      <a:sym typeface="Rubik"/>
                    </a:rPr>
                    <a:t>New York</a:t>
                  </a:r>
                  <a:endParaRPr sz="900">
                    <a:solidFill>
                      <a:schemeClr val="dk1"/>
                    </a:solidFill>
                    <a:latin typeface="Rubik"/>
                    <a:ea typeface="Rubik"/>
                    <a:cs typeface="Rubik"/>
                    <a:sym typeface="Rubik"/>
                  </a:endParaRPr>
                </a:p>
              </p:txBody>
            </p:sp>
          </p:grpSp>
        </p:grpSp>
      </p:grpSp>
      <p:cxnSp>
        <p:nvCxnSpPr>
          <p:cNvPr id="196" name="Google Shape;196;p14"/>
          <p:cNvCxnSpPr/>
          <p:nvPr/>
        </p:nvCxnSpPr>
        <p:spPr>
          <a:xfrm>
            <a:off x="125" y="9927079"/>
            <a:ext cx="7578300" cy="0"/>
          </a:xfrm>
          <a:prstGeom prst="straightConnector1">
            <a:avLst/>
          </a:prstGeom>
          <a:noFill/>
          <a:ln cap="flat" cmpd="sng" w="9525">
            <a:solidFill>
              <a:srgbClr val="95A3D4"/>
            </a:solidFill>
            <a:prstDash val="solid"/>
            <a:round/>
            <a:headEnd len="med" w="med" type="none"/>
            <a:tailEnd len="med" w="med" type="none"/>
          </a:ln>
        </p:spPr>
      </p:cxnSp>
      <p:sp>
        <p:nvSpPr>
          <p:cNvPr id="197" name="Google Shape;197;p14"/>
          <p:cNvSpPr txBox="1"/>
          <p:nvPr/>
        </p:nvSpPr>
        <p:spPr>
          <a:xfrm>
            <a:off x="6337069" y="10172900"/>
            <a:ext cx="789900" cy="400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uk" sz="2600">
                <a:solidFill>
                  <a:schemeClr val="lt1"/>
                </a:solidFill>
                <a:latin typeface="Rubik"/>
                <a:ea typeface="Rubik"/>
                <a:cs typeface="Rubik"/>
                <a:sym typeface="Rubik"/>
              </a:rPr>
              <a:t>2</a:t>
            </a:r>
            <a:endParaRPr b="1" sz="2600">
              <a:solidFill>
                <a:schemeClr val="lt1"/>
              </a:solidFill>
              <a:latin typeface="Rubik"/>
              <a:ea typeface="Rubik"/>
              <a:cs typeface="Rubik"/>
              <a:sym typeface="Rubik"/>
            </a:endParaRPr>
          </a:p>
        </p:txBody>
      </p:sp>
      <p:grpSp>
        <p:nvGrpSpPr>
          <p:cNvPr id="198" name="Google Shape;198;p14"/>
          <p:cNvGrpSpPr/>
          <p:nvPr/>
        </p:nvGrpSpPr>
        <p:grpSpPr>
          <a:xfrm>
            <a:off x="456875" y="3314375"/>
            <a:ext cx="6653100" cy="1054800"/>
            <a:chOff x="456875" y="3314375"/>
            <a:chExt cx="6653100" cy="1054800"/>
          </a:xfrm>
        </p:grpSpPr>
        <p:sp>
          <p:nvSpPr>
            <p:cNvPr id="199" name="Google Shape;199;p14"/>
            <p:cNvSpPr/>
            <p:nvPr/>
          </p:nvSpPr>
          <p:spPr>
            <a:xfrm>
              <a:off x="456875" y="3314375"/>
              <a:ext cx="6653100" cy="278100"/>
            </a:xfrm>
            <a:prstGeom prst="rect">
              <a:avLst/>
            </a:prstGeom>
            <a:solidFill>
              <a:srgbClr val="94A3D3"/>
            </a:solidFill>
            <a:ln cap="flat" cmpd="sng" w="9525">
              <a:solidFill>
                <a:srgbClr val="B3BCE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0" name="Google Shape;200;p14"/>
            <p:cNvSpPr/>
            <p:nvPr/>
          </p:nvSpPr>
          <p:spPr>
            <a:xfrm>
              <a:off x="456875" y="3592475"/>
              <a:ext cx="6653100" cy="257400"/>
            </a:xfrm>
            <a:prstGeom prst="rect">
              <a:avLst/>
            </a:prstGeom>
            <a:noFill/>
            <a:ln cap="flat" cmpd="sng" w="9525">
              <a:solidFill>
                <a:srgbClr val="B3BCE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1" name="Google Shape;201;p14"/>
            <p:cNvSpPr/>
            <p:nvPr/>
          </p:nvSpPr>
          <p:spPr>
            <a:xfrm>
              <a:off x="456875" y="3849875"/>
              <a:ext cx="6653100" cy="257400"/>
            </a:xfrm>
            <a:prstGeom prst="rect">
              <a:avLst/>
            </a:prstGeom>
            <a:noFill/>
            <a:ln cap="flat" cmpd="sng" w="9525">
              <a:solidFill>
                <a:srgbClr val="B3BCE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2" name="Google Shape;202;p14"/>
            <p:cNvSpPr/>
            <p:nvPr/>
          </p:nvSpPr>
          <p:spPr>
            <a:xfrm>
              <a:off x="456875" y="4107275"/>
              <a:ext cx="6653100" cy="257400"/>
            </a:xfrm>
            <a:prstGeom prst="rect">
              <a:avLst/>
            </a:prstGeom>
            <a:noFill/>
            <a:ln cap="flat" cmpd="sng" w="9525">
              <a:solidFill>
                <a:srgbClr val="B3BCE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203" name="Google Shape;203;p14"/>
            <p:cNvCxnSpPr/>
            <p:nvPr/>
          </p:nvCxnSpPr>
          <p:spPr>
            <a:xfrm rot="10800000">
              <a:off x="2672675" y="3592175"/>
              <a:ext cx="0" cy="777000"/>
            </a:xfrm>
            <a:prstGeom prst="straightConnector1">
              <a:avLst/>
            </a:prstGeom>
            <a:noFill/>
            <a:ln cap="flat" cmpd="sng" w="9525">
              <a:solidFill>
                <a:srgbClr val="B3BCE0"/>
              </a:solidFill>
              <a:prstDash val="solid"/>
              <a:round/>
              <a:headEnd len="med" w="med" type="none"/>
              <a:tailEnd len="med" w="med" type="none"/>
            </a:ln>
          </p:spPr>
        </p:cxnSp>
        <p:cxnSp>
          <p:nvCxnSpPr>
            <p:cNvPr id="204" name="Google Shape;204;p14"/>
            <p:cNvCxnSpPr/>
            <p:nvPr/>
          </p:nvCxnSpPr>
          <p:spPr>
            <a:xfrm rot="10800000">
              <a:off x="4899925" y="3592175"/>
              <a:ext cx="0" cy="777000"/>
            </a:xfrm>
            <a:prstGeom prst="straightConnector1">
              <a:avLst/>
            </a:prstGeom>
            <a:noFill/>
            <a:ln cap="flat" cmpd="sng" w="9525">
              <a:solidFill>
                <a:srgbClr val="B3BCE0"/>
              </a:solidFill>
              <a:prstDash val="solid"/>
              <a:round/>
              <a:headEnd len="med" w="med" type="none"/>
              <a:tailEnd len="med" w="med" type="none"/>
            </a:ln>
          </p:spPr>
        </p:cxnSp>
        <p:grpSp>
          <p:nvGrpSpPr>
            <p:cNvPr id="205" name="Google Shape;205;p14"/>
            <p:cNvGrpSpPr/>
            <p:nvPr/>
          </p:nvGrpSpPr>
          <p:grpSpPr>
            <a:xfrm>
              <a:off x="638375" y="3348300"/>
              <a:ext cx="1936500" cy="956969"/>
              <a:chOff x="638375" y="3348300"/>
              <a:chExt cx="1936500" cy="956969"/>
            </a:xfrm>
          </p:grpSpPr>
          <p:sp>
            <p:nvSpPr>
              <p:cNvPr id="206" name="Google Shape;206;p14"/>
              <p:cNvSpPr txBox="1"/>
              <p:nvPr/>
            </p:nvSpPr>
            <p:spPr>
              <a:xfrm>
                <a:off x="638375" y="3348300"/>
                <a:ext cx="19365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lt1"/>
                    </a:solidFill>
                    <a:latin typeface="Rubik"/>
                    <a:ea typeface="Rubik"/>
                    <a:cs typeface="Rubik"/>
                    <a:sym typeface="Rubik"/>
                  </a:rPr>
                  <a:t>DATE</a:t>
                </a:r>
                <a:endParaRPr b="1" sz="1300">
                  <a:solidFill>
                    <a:schemeClr val="lt1"/>
                  </a:solidFill>
                  <a:latin typeface="Rubik"/>
                  <a:ea typeface="Rubik"/>
                  <a:cs typeface="Rubik"/>
                  <a:sym typeface="Rubik"/>
                </a:endParaRPr>
              </a:p>
            </p:txBody>
          </p:sp>
          <p:sp>
            <p:nvSpPr>
              <p:cNvPr id="207" name="Google Shape;207;p14"/>
              <p:cNvSpPr txBox="1"/>
              <p:nvPr/>
            </p:nvSpPr>
            <p:spPr>
              <a:xfrm>
                <a:off x="638375" y="3651869"/>
                <a:ext cx="19365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08/21/2024</a:t>
                </a:r>
                <a:endParaRPr sz="900">
                  <a:latin typeface="Rubik Light"/>
                  <a:ea typeface="Rubik Light"/>
                  <a:cs typeface="Rubik Light"/>
                  <a:sym typeface="Rubik Light"/>
                </a:endParaRPr>
              </a:p>
            </p:txBody>
          </p:sp>
          <p:sp>
            <p:nvSpPr>
              <p:cNvPr id="208" name="Google Shape;208;p14"/>
              <p:cNvSpPr txBox="1"/>
              <p:nvPr/>
            </p:nvSpPr>
            <p:spPr>
              <a:xfrm>
                <a:off x="638375" y="3909269"/>
                <a:ext cx="19365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08/22/2024</a:t>
                </a:r>
                <a:endParaRPr sz="900">
                  <a:latin typeface="Rubik Light"/>
                  <a:ea typeface="Rubik Light"/>
                  <a:cs typeface="Rubik Light"/>
                  <a:sym typeface="Rubik Light"/>
                </a:endParaRPr>
              </a:p>
            </p:txBody>
          </p:sp>
          <p:sp>
            <p:nvSpPr>
              <p:cNvPr id="209" name="Google Shape;209;p14"/>
              <p:cNvSpPr txBox="1"/>
              <p:nvPr/>
            </p:nvSpPr>
            <p:spPr>
              <a:xfrm>
                <a:off x="638375" y="4166669"/>
                <a:ext cx="19365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08/23/2024</a:t>
                </a:r>
                <a:endParaRPr sz="900">
                  <a:latin typeface="Rubik Light"/>
                  <a:ea typeface="Rubik Light"/>
                  <a:cs typeface="Rubik Light"/>
                  <a:sym typeface="Rubik Light"/>
                </a:endParaRPr>
              </a:p>
            </p:txBody>
          </p:sp>
        </p:grpSp>
        <p:grpSp>
          <p:nvGrpSpPr>
            <p:cNvPr id="210" name="Google Shape;210;p14"/>
            <p:cNvGrpSpPr/>
            <p:nvPr/>
          </p:nvGrpSpPr>
          <p:grpSpPr>
            <a:xfrm>
              <a:off x="2850400" y="3348300"/>
              <a:ext cx="1936500" cy="956969"/>
              <a:chOff x="2850400" y="3348300"/>
              <a:chExt cx="1936500" cy="956969"/>
            </a:xfrm>
          </p:grpSpPr>
          <p:sp>
            <p:nvSpPr>
              <p:cNvPr id="211" name="Google Shape;211;p14"/>
              <p:cNvSpPr txBox="1"/>
              <p:nvPr/>
            </p:nvSpPr>
            <p:spPr>
              <a:xfrm>
                <a:off x="2850400" y="3348300"/>
                <a:ext cx="18978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lt1"/>
                    </a:solidFill>
                    <a:latin typeface="Rubik"/>
                    <a:ea typeface="Rubik"/>
                    <a:cs typeface="Rubik"/>
                    <a:sym typeface="Rubik"/>
                  </a:rPr>
                  <a:t>PLACE</a:t>
                </a:r>
                <a:endParaRPr b="1" sz="1300">
                  <a:solidFill>
                    <a:schemeClr val="lt1"/>
                  </a:solidFill>
                  <a:latin typeface="Rubik"/>
                  <a:ea typeface="Rubik"/>
                  <a:cs typeface="Rubik"/>
                  <a:sym typeface="Rubik"/>
                </a:endParaRPr>
              </a:p>
            </p:txBody>
          </p:sp>
          <p:sp>
            <p:nvSpPr>
              <p:cNvPr id="212" name="Google Shape;212;p14"/>
              <p:cNvSpPr txBox="1"/>
              <p:nvPr/>
            </p:nvSpPr>
            <p:spPr>
              <a:xfrm>
                <a:off x="2850400" y="3651869"/>
                <a:ext cx="19365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Friedrichstrasse 101</a:t>
                </a:r>
                <a:endParaRPr sz="900">
                  <a:latin typeface="Rubik Light"/>
                  <a:ea typeface="Rubik Light"/>
                  <a:cs typeface="Rubik Light"/>
                  <a:sym typeface="Rubik Light"/>
                </a:endParaRPr>
              </a:p>
            </p:txBody>
          </p:sp>
          <p:sp>
            <p:nvSpPr>
              <p:cNvPr id="213" name="Google Shape;213;p14"/>
              <p:cNvSpPr txBox="1"/>
              <p:nvPr/>
            </p:nvSpPr>
            <p:spPr>
              <a:xfrm>
                <a:off x="2850400" y="3909269"/>
                <a:ext cx="19365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Alexanderplatz Conference Center</a:t>
                </a:r>
                <a:endParaRPr sz="900">
                  <a:latin typeface="Rubik Light"/>
                  <a:ea typeface="Rubik Light"/>
                  <a:cs typeface="Rubik Light"/>
                  <a:sym typeface="Rubik Light"/>
                </a:endParaRPr>
              </a:p>
            </p:txBody>
          </p:sp>
          <p:sp>
            <p:nvSpPr>
              <p:cNvPr id="214" name="Google Shape;214;p14"/>
              <p:cNvSpPr txBox="1"/>
              <p:nvPr/>
            </p:nvSpPr>
            <p:spPr>
              <a:xfrm>
                <a:off x="2850400" y="4166669"/>
                <a:ext cx="19365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Berlin ExpoCenter City</a:t>
                </a:r>
                <a:endParaRPr sz="900">
                  <a:latin typeface="Rubik Light"/>
                  <a:ea typeface="Rubik Light"/>
                  <a:cs typeface="Rubik Light"/>
                  <a:sym typeface="Rubik Light"/>
                </a:endParaRPr>
              </a:p>
            </p:txBody>
          </p:sp>
        </p:grpSp>
        <p:grpSp>
          <p:nvGrpSpPr>
            <p:cNvPr id="215" name="Google Shape;215;p14"/>
            <p:cNvGrpSpPr/>
            <p:nvPr/>
          </p:nvGrpSpPr>
          <p:grpSpPr>
            <a:xfrm>
              <a:off x="5062425" y="3348300"/>
              <a:ext cx="1971000" cy="956975"/>
              <a:chOff x="5062425" y="3348300"/>
              <a:chExt cx="1971000" cy="956975"/>
            </a:xfrm>
          </p:grpSpPr>
          <p:sp>
            <p:nvSpPr>
              <p:cNvPr id="216" name="Google Shape;216;p14"/>
              <p:cNvSpPr txBox="1"/>
              <p:nvPr/>
            </p:nvSpPr>
            <p:spPr>
              <a:xfrm>
                <a:off x="5062425" y="3348300"/>
                <a:ext cx="18414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lt1"/>
                    </a:solidFill>
                    <a:latin typeface="Rubik"/>
                    <a:ea typeface="Rubik"/>
                    <a:cs typeface="Rubik"/>
                    <a:sym typeface="Rubik"/>
                  </a:rPr>
                  <a:t>ACTIVITY</a:t>
                </a:r>
                <a:endParaRPr b="1" sz="1300">
                  <a:solidFill>
                    <a:schemeClr val="lt1"/>
                  </a:solidFill>
                  <a:latin typeface="Rubik"/>
                  <a:ea typeface="Rubik"/>
                  <a:cs typeface="Rubik"/>
                  <a:sym typeface="Rubik"/>
                </a:endParaRPr>
              </a:p>
            </p:txBody>
          </p:sp>
          <p:sp>
            <p:nvSpPr>
              <p:cNvPr id="217" name="Google Shape;217;p14"/>
              <p:cNvSpPr txBox="1"/>
              <p:nvPr/>
            </p:nvSpPr>
            <p:spPr>
              <a:xfrm>
                <a:off x="5062425" y="3651875"/>
                <a:ext cx="1971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Business Strategy Workshop</a:t>
                </a:r>
                <a:endParaRPr sz="900">
                  <a:latin typeface="Rubik Light"/>
                  <a:ea typeface="Rubik Light"/>
                  <a:cs typeface="Rubik Light"/>
                  <a:sym typeface="Rubik Light"/>
                </a:endParaRPr>
              </a:p>
            </p:txBody>
          </p:sp>
          <p:sp>
            <p:nvSpPr>
              <p:cNvPr id="218" name="Google Shape;218;p14"/>
              <p:cNvSpPr txBox="1"/>
              <p:nvPr/>
            </p:nvSpPr>
            <p:spPr>
              <a:xfrm>
                <a:off x="5062425" y="3909275"/>
                <a:ext cx="1971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Networking Event: Emerging Markets</a:t>
                </a:r>
                <a:endParaRPr sz="900">
                  <a:latin typeface="Rubik Light"/>
                  <a:ea typeface="Rubik Light"/>
                  <a:cs typeface="Rubik Light"/>
                  <a:sym typeface="Rubik Light"/>
                </a:endParaRPr>
              </a:p>
            </p:txBody>
          </p:sp>
          <p:sp>
            <p:nvSpPr>
              <p:cNvPr id="219" name="Google Shape;219;p14"/>
              <p:cNvSpPr txBox="1"/>
              <p:nvPr/>
            </p:nvSpPr>
            <p:spPr>
              <a:xfrm>
                <a:off x="5062425" y="4166675"/>
                <a:ext cx="19710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900">
                    <a:latin typeface="Rubik Light"/>
                    <a:ea typeface="Rubik Light"/>
                    <a:cs typeface="Rubik Light"/>
                    <a:sym typeface="Rubik Light"/>
                  </a:rPr>
                  <a:t>Technology and Innovation Expo</a:t>
                </a:r>
                <a:endParaRPr sz="900">
                  <a:latin typeface="Rubik Light"/>
                  <a:ea typeface="Rubik Light"/>
                  <a:cs typeface="Rubik Light"/>
                  <a:sym typeface="Rubik Light"/>
                </a:endParaRPr>
              </a:p>
            </p:txBody>
          </p:sp>
        </p:gr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