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ril Fatface"/>
      <p:regular r:id="rId7"/>
    </p:embeddedFont>
    <p:embeddedFont>
      <p:font typeface="Montserrat"/>
      <p:regular r:id="rId8"/>
      <p:bold r:id="rId9"/>
      <p:italic r:id="rId10"/>
      <p:boldItalic r:id="rId11"/>
    </p:embeddedFont>
    <p:embeddedFont>
      <p:font typeface="Roboto Serif Medium"/>
      <p:regular r:id="rId12"/>
      <p:bold r:id="rId13"/>
      <p:italic r:id="rId14"/>
      <p:boldItalic r:id="rId15"/>
    </p:embeddedFont>
    <p:embeddedFont>
      <p:font typeface="Forum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464">
          <p15:clr>
            <a:srgbClr val="A4A3A4"/>
          </p15:clr>
        </p15:guide>
        <p15:guide id="3" pos="4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464"/>
        <p:guide pos="4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RobotoSerifMedium-bold.fntdata"/><Relationship Id="rId12" Type="http://schemas.openxmlformats.org/officeDocument/2006/relationships/font" Target="fonts/RobotoSerif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RobotoSerifMedium-boldItalic.fntdata"/><Relationship Id="rId14" Type="http://schemas.openxmlformats.org/officeDocument/2006/relationships/font" Target="fonts/RobotoSerifMedium-italic.fntdata"/><Relationship Id="rId16" Type="http://schemas.openxmlformats.org/officeDocument/2006/relationships/font" Target="fonts/For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CEC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23930"/>
              </a:solidFill>
              <a:latin typeface="Roboto Serif Medium"/>
              <a:ea typeface="Roboto Serif Medium"/>
              <a:cs typeface="Roboto Serif Medium"/>
              <a:sym typeface="Roboto Serif Medium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20540" r="0" t="6838"/>
          <a:stretch/>
        </p:blipFill>
        <p:spPr>
          <a:xfrm>
            <a:off x="0" y="0"/>
            <a:ext cx="1735425" cy="187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01982" y="222746"/>
            <a:ext cx="1069500" cy="86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 b="23100" l="0" r="28031" t="0"/>
          <a:stretch/>
        </p:blipFill>
        <p:spPr>
          <a:xfrm>
            <a:off x="6287879" y="8741304"/>
            <a:ext cx="1279475" cy="195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7954" y="9620525"/>
            <a:ext cx="1069500" cy="8655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662150" y="966625"/>
            <a:ext cx="42357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423930"/>
                </a:solidFill>
                <a:latin typeface="Forum"/>
                <a:ea typeface="Forum"/>
                <a:cs typeface="Forum"/>
                <a:sym typeface="Forum"/>
              </a:rPr>
              <a:t>Graduation Celebration - 2024</a:t>
            </a:r>
            <a:endParaRPr sz="1700">
              <a:solidFill>
                <a:srgbClr val="423930"/>
              </a:solidFill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43300" y="1311471"/>
            <a:ext cx="6073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6D5C55"/>
                </a:solidFill>
                <a:latin typeface="Abril Fatface"/>
                <a:ea typeface="Abril Fatface"/>
                <a:cs typeface="Abril Fatface"/>
                <a:sym typeface="Abril Fatface"/>
              </a:rPr>
              <a:t>Official Itinerary Planner</a:t>
            </a:r>
            <a:endParaRPr sz="3600">
              <a:solidFill>
                <a:srgbClr val="6D5C55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764775" y="2198700"/>
            <a:ext cx="6037200" cy="0"/>
          </a:xfrm>
          <a:prstGeom prst="straightConnector1">
            <a:avLst/>
          </a:prstGeom>
          <a:noFill/>
          <a:ln cap="flat" cmpd="sng" w="19050">
            <a:solidFill>
              <a:srgbClr val="42393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2" name="Google Shape;62;p13"/>
          <p:cNvGrpSpPr/>
          <p:nvPr/>
        </p:nvGrpSpPr>
        <p:grpSpPr>
          <a:xfrm>
            <a:off x="762700" y="2596175"/>
            <a:ext cx="6039275" cy="521121"/>
            <a:chOff x="762700" y="2596175"/>
            <a:chExt cx="6039275" cy="521121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762700" y="2596175"/>
              <a:ext cx="2789100" cy="521121"/>
              <a:chOff x="762700" y="2584404"/>
              <a:chExt cx="2789100" cy="521121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762700" y="2584404"/>
                <a:ext cx="2789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423930"/>
                    </a:solidFill>
                    <a:latin typeface="Roboto Serif Medium"/>
                    <a:ea typeface="Roboto Serif Medium"/>
                    <a:cs typeface="Roboto Serif Medium"/>
                    <a:sym typeface="Roboto Serif Medium"/>
                  </a:rPr>
                  <a:t>OPENING SONG</a:t>
                </a:r>
                <a:endParaRPr>
                  <a:solidFill>
                    <a:srgbClr val="423930"/>
                  </a:solidFill>
                  <a:latin typeface="Roboto Serif Medium"/>
                  <a:ea typeface="Roboto Serif Medium"/>
                  <a:cs typeface="Roboto Serif Medium"/>
                  <a:sym typeface="Roboto Serif Medium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762700" y="2936325"/>
                <a:ext cx="1803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42393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8:00 AM - 9:00 AM</a:t>
                </a:r>
                <a:endParaRPr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66" name="Google Shape;66;p13"/>
            <p:cNvSpPr txBox="1"/>
            <p:nvPr/>
          </p:nvSpPr>
          <p:spPr>
            <a:xfrm>
              <a:off x="3912075" y="2602784"/>
              <a:ext cx="28899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dolor sit amet, consectetuer adipiscing elit, sed diam nonummy nibh euismod tincidunt ut</a:t>
              </a:r>
              <a:endParaRPr sz="1100">
                <a:solidFill>
                  <a:srgbClr val="42393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762700" y="3614150"/>
            <a:ext cx="6039275" cy="521128"/>
            <a:chOff x="762700" y="2596169"/>
            <a:chExt cx="6039275" cy="521128"/>
          </a:xfrm>
        </p:grpSpPr>
        <p:grpSp>
          <p:nvGrpSpPr>
            <p:cNvPr id="68" name="Google Shape;68;p13"/>
            <p:cNvGrpSpPr/>
            <p:nvPr/>
          </p:nvGrpSpPr>
          <p:grpSpPr>
            <a:xfrm>
              <a:off x="762700" y="2596169"/>
              <a:ext cx="2789100" cy="521128"/>
              <a:chOff x="762700" y="2584397"/>
              <a:chExt cx="2789100" cy="521128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762700" y="2584397"/>
                <a:ext cx="2789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423930"/>
                    </a:solidFill>
                    <a:latin typeface="Roboto Serif Medium"/>
                    <a:ea typeface="Roboto Serif Medium"/>
                    <a:cs typeface="Roboto Serif Medium"/>
                    <a:sym typeface="Roboto Serif Medium"/>
                  </a:rPr>
                  <a:t>PROFESSIONAL SESSION</a:t>
                </a:r>
                <a:endParaRPr b="1">
                  <a:solidFill>
                    <a:srgbClr val="423930"/>
                  </a:solidFill>
                  <a:latin typeface="Forum"/>
                  <a:ea typeface="Forum"/>
                  <a:cs typeface="Forum"/>
                  <a:sym typeface="Forum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762700" y="2936325"/>
                <a:ext cx="1803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42393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8:00 AM - 10:00 AM</a:t>
                </a:r>
                <a:endParaRPr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71" name="Google Shape;71;p13"/>
            <p:cNvSpPr txBox="1"/>
            <p:nvPr/>
          </p:nvSpPr>
          <p:spPr>
            <a:xfrm>
              <a:off x="3912075" y="2602784"/>
              <a:ext cx="28899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dolor sit amet, consectetuer adipiscing elit, sed diam nonummy nibh euismod tincidunt ut</a:t>
              </a:r>
              <a:endParaRPr sz="1100">
                <a:solidFill>
                  <a:srgbClr val="42393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762700" y="4632125"/>
            <a:ext cx="6039275" cy="521134"/>
            <a:chOff x="762700" y="2596162"/>
            <a:chExt cx="6039275" cy="521134"/>
          </a:xfrm>
        </p:grpSpPr>
        <p:grpSp>
          <p:nvGrpSpPr>
            <p:cNvPr id="73" name="Google Shape;73;p13"/>
            <p:cNvGrpSpPr/>
            <p:nvPr/>
          </p:nvGrpSpPr>
          <p:grpSpPr>
            <a:xfrm>
              <a:off x="762700" y="2596162"/>
              <a:ext cx="2789100" cy="521134"/>
              <a:chOff x="762700" y="2584391"/>
              <a:chExt cx="2789100" cy="521134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762700" y="2584391"/>
                <a:ext cx="2789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423930"/>
                    </a:solidFill>
                    <a:latin typeface="Roboto Serif Medium"/>
                    <a:ea typeface="Roboto Serif Medium"/>
                    <a:cs typeface="Roboto Serif Medium"/>
                    <a:sym typeface="Roboto Serif Medium"/>
                  </a:rPr>
                  <a:t>THE NATIONAL ANTHEM</a:t>
                </a:r>
                <a:endParaRPr b="1">
                  <a:solidFill>
                    <a:srgbClr val="423930"/>
                  </a:solidFill>
                  <a:latin typeface="Forum"/>
                  <a:ea typeface="Forum"/>
                  <a:cs typeface="Forum"/>
                  <a:sym typeface="Forum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762700" y="2936325"/>
                <a:ext cx="1803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42393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10:00 AM - 11:00 AM</a:t>
                </a:r>
                <a:endParaRPr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76" name="Google Shape;76;p13"/>
            <p:cNvSpPr txBox="1"/>
            <p:nvPr/>
          </p:nvSpPr>
          <p:spPr>
            <a:xfrm>
              <a:off x="3912075" y="2602784"/>
              <a:ext cx="28899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dolor sit amet, consectetuer adipiscing elit, sed diam nonummy nibh euismod tincidunt ut</a:t>
              </a:r>
              <a:endParaRPr sz="1100">
                <a:solidFill>
                  <a:srgbClr val="42393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762700" y="5650125"/>
            <a:ext cx="6039275" cy="521116"/>
            <a:chOff x="762700" y="2596181"/>
            <a:chExt cx="6039275" cy="521116"/>
          </a:xfrm>
        </p:grpSpPr>
        <p:grpSp>
          <p:nvGrpSpPr>
            <p:cNvPr id="78" name="Google Shape;78;p13"/>
            <p:cNvGrpSpPr/>
            <p:nvPr/>
          </p:nvGrpSpPr>
          <p:grpSpPr>
            <a:xfrm>
              <a:off x="762700" y="2596181"/>
              <a:ext cx="2789100" cy="521116"/>
              <a:chOff x="762700" y="2584409"/>
              <a:chExt cx="2789100" cy="521116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762700" y="2584409"/>
                <a:ext cx="2789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423930"/>
                    </a:solidFill>
                    <a:latin typeface="Roboto Serif Medium"/>
                    <a:ea typeface="Roboto Serif Medium"/>
                    <a:cs typeface="Roboto Serif Medium"/>
                    <a:sym typeface="Roboto Serif Medium"/>
                  </a:rPr>
                  <a:t>CONVOCATION ADDRESS</a:t>
                </a:r>
                <a:endParaRPr b="1">
                  <a:solidFill>
                    <a:srgbClr val="423930"/>
                  </a:solidFill>
                  <a:latin typeface="Forum"/>
                  <a:ea typeface="Forum"/>
                  <a:cs typeface="Forum"/>
                  <a:sym typeface="Forum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762700" y="2936325"/>
                <a:ext cx="1803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42393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11:00 AM - 1:00 PM</a:t>
                </a:r>
                <a:endParaRPr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81" name="Google Shape;81;p13"/>
            <p:cNvSpPr txBox="1"/>
            <p:nvPr/>
          </p:nvSpPr>
          <p:spPr>
            <a:xfrm>
              <a:off x="3912075" y="2602784"/>
              <a:ext cx="28899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dolor sit amet, consectetuer adipiscing elit, sed diam nonummy nibh euismod tincidunt ut</a:t>
              </a:r>
              <a:endParaRPr sz="1100">
                <a:solidFill>
                  <a:srgbClr val="42393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762700" y="6668100"/>
            <a:ext cx="6039275" cy="521122"/>
            <a:chOff x="762700" y="2596174"/>
            <a:chExt cx="6039275" cy="521122"/>
          </a:xfrm>
        </p:grpSpPr>
        <p:grpSp>
          <p:nvGrpSpPr>
            <p:cNvPr id="83" name="Google Shape;83;p13"/>
            <p:cNvGrpSpPr/>
            <p:nvPr/>
          </p:nvGrpSpPr>
          <p:grpSpPr>
            <a:xfrm>
              <a:off x="762700" y="2596174"/>
              <a:ext cx="2789100" cy="521122"/>
              <a:chOff x="762700" y="2584403"/>
              <a:chExt cx="2789100" cy="521122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762700" y="2584403"/>
                <a:ext cx="2789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423930"/>
                    </a:solidFill>
                    <a:latin typeface="Roboto Serif Medium"/>
                    <a:ea typeface="Roboto Serif Medium"/>
                    <a:cs typeface="Roboto Serif Medium"/>
                    <a:sym typeface="Roboto Serif Medium"/>
                  </a:rPr>
                  <a:t>VALEDICTORIAN SPEECH</a:t>
                </a:r>
                <a:endParaRPr b="1">
                  <a:solidFill>
                    <a:srgbClr val="423930"/>
                  </a:solidFill>
                  <a:latin typeface="Forum"/>
                  <a:ea typeface="Forum"/>
                  <a:cs typeface="Forum"/>
                  <a:sym typeface="Forum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762700" y="2936325"/>
                <a:ext cx="1803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42393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1:00 PM - 2:00 PM</a:t>
                </a:r>
                <a:endParaRPr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86" name="Google Shape;86;p13"/>
            <p:cNvSpPr txBox="1"/>
            <p:nvPr/>
          </p:nvSpPr>
          <p:spPr>
            <a:xfrm>
              <a:off x="3912075" y="2602784"/>
              <a:ext cx="28899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dolor sit amet, consectetuer adipiscing elit, sed diam nonummy nibh euismod tincidunt ut</a:t>
              </a:r>
              <a:endParaRPr sz="1100">
                <a:solidFill>
                  <a:srgbClr val="42393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762700" y="7686075"/>
            <a:ext cx="6039275" cy="521129"/>
            <a:chOff x="762700" y="2596168"/>
            <a:chExt cx="6039275" cy="521129"/>
          </a:xfrm>
        </p:grpSpPr>
        <p:grpSp>
          <p:nvGrpSpPr>
            <p:cNvPr id="88" name="Google Shape;88;p13"/>
            <p:cNvGrpSpPr/>
            <p:nvPr/>
          </p:nvGrpSpPr>
          <p:grpSpPr>
            <a:xfrm>
              <a:off x="762700" y="2596168"/>
              <a:ext cx="2947200" cy="521129"/>
              <a:chOff x="762700" y="2584396"/>
              <a:chExt cx="2947200" cy="521129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762700" y="2584396"/>
                <a:ext cx="2947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423930"/>
                    </a:solidFill>
                    <a:latin typeface="Roboto Serif Medium"/>
                    <a:ea typeface="Roboto Serif Medium"/>
                    <a:cs typeface="Roboto Serif Medium"/>
                    <a:sym typeface="Roboto Serif Medium"/>
                  </a:rPr>
                  <a:t>CONFERRING TO THE DEGREES</a:t>
                </a:r>
                <a:endParaRPr b="1" sz="1300">
                  <a:solidFill>
                    <a:srgbClr val="423930"/>
                  </a:solidFill>
                  <a:latin typeface="Forum"/>
                  <a:ea typeface="Forum"/>
                  <a:cs typeface="Forum"/>
                  <a:sym typeface="Forum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762700" y="2936325"/>
                <a:ext cx="1803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42393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2:00 PM - 3:00 PM</a:t>
                </a:r>
                <a:endParaRPr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91" name="Google Shape;91;p13"/>
            <p:cNvSpPr txBox="1"/>
            <p:nvPr/>
          </p:nvSpPr>
          <p:spPr>
            <a:xfrm>
              <a:off x="3912075" y="2602784"/>
              <a:ext cx="28899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Lorem ipsum dolor sit amet, consectetuer adipiscing elit, sed diam nonummy nibh euismod tincidunt ut</a:t>
              </a:r>
              <a:endParaRPr sz="1100">
                <a:solidFill>
                  <a:srgbClr val="42393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cxnSp>
        <p:nvCxnSpPr>
          <p:cNvPr id="92" name="Google Shape;92;p13"/>
          <p:cNvCxnSpPr/>
          <p:nvPr/>
        </p:nvCxnSpPr>
        <p:spPr>
          <a:xfrm>
            <a:off x="764775" y="8611150"/>
            <a:ext cx="6037200" cy="0"/>
          </a:xfrm>
          <a:prstGeom prst="straightConnector1">
            <a:avLst/>
          </a:prstGeom>
          <a:noFill/>
          <a:ln cap="flat" cmpd="sng" w="19050">
            <a:solidFill>
              <a:srgbClr val="42393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3" name="Google Shape;93;p13"/>
          <p:cNvGrpSpPr/>
          <p:nvPr/>
        </p:nvGrpSpPr>
        <p:grpSpPr>
          <a:xfrm>
            <a:off x="762716" y="9015102"/>
            <a:ext cx="2789087" cy="521125"/>
            <a:chOff x="762700" y="2584400"/>
            <a:chExt cx="1803600" cy="521125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762700" y="2584400"/>
              <a:ext cx="1803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23930"/>
                  </a:solidFill>
                  <a:latin typeface="Roboto Serif Medium"/>
                  <a:ea typeface="Roboto Serif Medium"/>
                  <a:cs typeface="Roboto Serif Medium"/>
                  <a:sym typeface="Roboto Serif Medium"/>
                </a:rPr>
                <a:t>LOCATION</a:t>
              </a:r>
              <a:endParaRPr b="1">
                <a:solidFill>
                  <a:srgbClr val="423930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762700" y="2936325"/>
              <a:ext cx="1803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123 Anywhere St., Any City, ST 12345</a:t>
              </a:r>
              <a:endParaRPr sz="1100">
                <a:solidFill>
                  <a:srgbClr val="42393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4012891" y="9015102"/>
            <a:ext cx="2789087" cy="521125"/>
            <a:chOff x="762700" y="2584400"/>
            <a:chExt cx="1803600" cy="521125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762700" y="2584400"/>
              <a:ext cx="1803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23930"/>
                  </a:solidFill>
                  <a:latin typeface="Roboto Serif Medium"/>
                  <a:ea typeface="Roboto Serif Medium"/>
                  <a:cs typeface="Roboto Serif Medium"/>
                  <a:sym typeface="Roboto Serif Medium"/>
                </a:rPr>
                <a:t>DATE &amp; TIME</a:t>
              </a:r>
              <a:endParaRPr>
                <a:solidFill>
                  <a:srgbClr val="423930"/>
                </a:solidFill>
                <a:latin typeface="Roboto Serif Medium"/>
                <a:ea typeface="Roboto Serif Medium"/>
                <a:cs typeface="Roboto Serif Medium"/>
                <a:sym typeface="Roboto Serif Medium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762700" y="2936325"/>
              <a:ext cx="1803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2393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December 24th, 2022 - 8:00 AM</a:t>
              </a:r>
              <a:endParaRPr sz="1100">
                <a:solidFill>
                  <a:srgbClr val="42393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