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SemiBold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07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7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SemiBold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SemiBold-italic.fntdata"/><Relationship Id="rId12" Type="http://schemas.openxmlformats.org/officeDocument/2006/relationships/font" Target="fonts/Poppins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4" Type="http://schemas.openxmlformats.org/officeDocument/2006/relationships/font" Target="fonts/Poppins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4820" y="419105"/>
            <a:ext cx="393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SARAH</a:t>
            </a:r>
            <a:r>
              <a:rPr lang="uk" sz="28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THOMPSON</a:t>
            </a:r>
            <a:endParaRPr sz="28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64820" y="883935"/>
            <a:ext cx="3939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Director of Business Development</a:t>
            </a:r>
            <a:endParaRPr sz="11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29200" y="485750"/>
            <a:ext cx="206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(555) 555-5555</a:t>
            </a:r>
            <a:endParaRPr sz="11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029200" y="686696"/>
            <a:ext cx="206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sarah</a:t>
            </a:r>
            <a:r>
              <a:rPr lang="uk" sz="11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thompson</a:t>
            </a:r>
            <a:r>
              <a:rPr lang="uk" sz="11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@email.com</a:t>
            </a:r>
            <a:endParaRPr sz="11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29200" y="887650"/>
            <a:ext cx="206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www.thompson.com</a:t>
            </a:r>
            <a:endParaRPr sz="11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490500" y="1306125"/>
            <a:ext cx="6530700" cy="0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476365" y="1445739"/>
            <a:ext cx="1736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SUMMARY:</a:t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90725" y="1887750"/>
            <a:ext cx="6530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Accomplished business professional with over 10 years of experience in business management and development. Possesses skills in team leadership, strategic planning, and market analysis. Seeking a challenging position where I can utilize my abilities and help the company achieve new heights.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490500" y="2662225"/>
            <a:ext cx="6530700" cy="0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476383" y="2805866"/>
            <a:ext cx="311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PROFESSIONAL SKILLS:</a:t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490500" y="4622987"/>
            <a:ext cx="6530700" cy="0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5" name="Google Shape;65;p13"/>
          <p:cNvGrpSpPr/>
          <p:nvPr/>
        </p:nvGrpSpPr>
        <p:grpSpPr>
          <a:xfrm>
            <a:off x="490725" y="3253933"/>
            <a:ext cx="3117600" cy="559283"/>
            <a:chOff x="490725" y="3253933"/>
            <a:chExt cx="3117600" cy="559283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490725" y="3253933"/>
              <a:ext cx="3117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Financial Analysis:</a:t>
              </a:r>
              <a:endParaRPr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90725" y="3459216"/>
              <a:ext cx="31176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Proficient in financial statement analysis, budgeting, forecasting, and financial.</a:t>
              </a:r>
              <a:endParaRPr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490725" y="3866691"/>
            <a:ext cx="3117600" cy="559283"/>
            <a:chOff x="490725" y="3866691"/>
            <a:chExt cx="3117600" cy="559283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490725" y="3866691"/>
              <a:ext cx="3117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Data Analytics:</a:t>
              </a:r>
              <a:endParaRPr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90725" y="4071974"/>
              <a:ext cx="31176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Skilled in data collection, analysis, and</a:t>
              </a:r>
              <a:endParaRPr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interpretation to inform business decisions.</a:t>
              </a:r>
              <a:endParaRPr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4015601" y="3253827"/>
            <a:ext cx="3004431" cy="559283"/>
            <a:chOff x="490725" y="3253933"/>
            <a:chExt cx="3117600" cy="559283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490725" y="3253933"/>
              <a:ext cx="3117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Negotiation:</a:t>
              </a:r>
              <a:endParaRPr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90725" y="3459216"/>
              <a:ext cx="31176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Strong negotiation skills in dealing with clients, suppliers, and business partners.</a:t>
              </a:r>
              <a:endParaRPr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4015605" y="3866756"/>
            <a:ext cx="3004431" cy="559283"/>
            <a:chOff x="490725" y="3866691"/>
            <a:chExt cx="3117600" cy="559283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490725" y="3866691"/>
              <a:ext cx="3117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Market Research: </a:t>
              </a:r>
              <a:endParaRPr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490725" y="4071974"/>
              <a:ext cx="31176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Proficient in conducting market research and identifying market trends.</a:t>
              </a:r>
              <a:endParaRPr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7" name="Google Shape;77;p13"/>
          <p:cNvSpPr txBox="1"/>
          <p:nvPr/>
        </p:nvSpPr>
        <p:spPr>
          <a:xfrm>
            <a:off x="476383" y="4767779"/>
            <a:ext cx="311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WORK EXPERIENCE:</a:t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90725" y="5215846"/>
            <a:ext cx="311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Deputy Director of Business Development</a:t>
            </a:r>
            <a:endParaRPr sz="10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90725" y="5421125"/>
            <a:ext cx="386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ABC Corporation, Anytown, USA - January 2018 - Present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66712" y="5626400"/>
            <a:ext cx="6905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spAutoFit/>
          </a:bodyPr>
          <a:lstStyle/>
          <a:p>
            <a:pPr indent="-33020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Managed the product development team increased the company's revenue by 30% in the past year.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30200" lvl="0" marL="18097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Developed and implemented a strategic growth plan that led to the establishment of new markets 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and increased sales volumes.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3020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Coordinated interactions with clients and suppliers to support business partnerships and expand 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the client base.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90725" y="6836113"/>
            <a:ext cx="311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Sales and Marketing Manager</a:t>
            </a:r>
            <a:endParaRPr sz="10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90725" y="7041400"/>
            <a:ext cx="496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XYZ Corporation, Anytown, USA -  March 2014 - December 2017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66712" y="7246667"/>
            <a:ext cx="69051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spAutoFit/>
          </a:bodyPr>
          <a:lstStyle/>
          <a:p>
            <a:pPr indent="-33020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Led the sales team and achieved a 20% increase in sales volume within the first year.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3020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Designed and executed marketing campaigns that raised brand awareness and resulted in 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growth in the customer base.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3020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Collaborated with third-party agencies and suppliers to ensure a stable supply of goods.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90725" y="8264292"/>
            <a:ext cx="311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Operations Manager</a:t>
            </a:r>
            <a:endParaRPr sz="10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90725" y="8469579"/>
            <a:ext cx="496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XYZ Logistics, Anytown, USA - June 2010 - February 2014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66712" y="8674846"/>
            <a:ext cx="6905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spAutoFit/>
          </a:bodyPr>
          <a:lstStyle/>
          <a:p>
            <a:pPr indent="-33020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Poppins"/>
              <a:buChar char="-"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Led a team of 20 employees, overseeing daily operations, including logistics, inventory 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179999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management and order fulfillment.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7" name="Google Shape;87;p13"/>
          <p:cNvCxnSpPr/>
          <p:nvPr/>
        </p:nvCxnSpPr>
        <p:spPr>
          <a:xfrm>
            <a:off x="490500" y="9249412"/>
            <a:ext cx="6530700" cy="0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 txBox="1"/>
          <p:nvPr/>
        </p:nvSpPr>
        <p:spPr>
          <a:xfrm>
            <a:off x="476383" y="9393483"/>
            <a:ext cx="311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EDUCATION:</a:t>
            </a:r>
            <a:endParaRPr b="1"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90725" y="9841550"/>
            <a:ext cx="496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Bachelor's Degree in Management </a:t>
            </a: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- September 2010 - May 2014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90725" y="10046829"/>
            <a:ext cx="386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Anytown University, Anytown, USA</a:t>
            </a:r>
            <a:endParaRPr sz="1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