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Pacifico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Pacifico-regular.fntdata"/><Relationship Id="rId14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9856" y="3014525"/>
            <a:ext cx="1431100" cy="144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9026" y="3079300"/>
            <a:ext cx="3378849" cy="40209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722823" y="3677000"/>
            <a:ext cx="2870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4800">
                <a:solidFill>
                  <a:srgbClr val="1D1D1B"/>
                </a:solidFill>
                <a:latin typeface="Pacifico"/>
                <a:ea typeface="Pacifico"/>
                <a:cs typeface="Pacifico"/>
                <a:sym typeface="Pacifico"/>
              </a:rPr>
              <a:t>Business</a:t>
            </a:r>
            <a:endParaRPr sz="4800">
              <a:solidFill>
                <a:srgbClr val="1D1D1B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rgbClr val="1D1D1B"/>
                </a:solidFill>
                <a:latin typeface="Pacifico"/>
                <a:ea typeface="Pacifico"/>
                <a:cs typeface="Pacifico"/>
                <a:sym typeface="Pacifico"/>
              </a:rPr>
              <a:t>Idea</a:t>
            </a:r>
            <a:endParaRPr sz="4800">
              <a:solidFill>
                <a:srgbClr val="1D1D1B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8231" y="3014525"/>
            <a:ext cx="1431100" cy="144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8231" y="6035600"/>
            <a:ext cx="1431100" cy="144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2906" y="809245"/>
            <a:ext cx="1431100" cy="144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09856" y="6035600"/>
            <a:ext cx="1431100" cy="144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2906" y="7998670"/>
            <a:ext cx="1431100" cy="14499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716183" y="3508208"/>
            <a:ext cx="135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Where</a:t>
            </a:r>
            <a:endParaRPr b="1" sz="22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2156595" y="3508208"/>
            <a:ext cx="135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Who</a:t>
            </a:r>
            <a:endParaRPr b="1" sz="22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16183" y="6524490"/>
            <a:ext cx="135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What</a:t>
            </a:r>
            <a:endParaRPr b="1" sz="22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2156595" y="6524490"/>
            <a:ext cx="135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Why</a:t>
            </a:r>
            <a:endParaRPr b="1" sz="22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482858" y="1272646"/>
            <a:ext cx="135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How</a:t>
            </a:r>
            <a:endParaRPr b="1" sz="22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482858" y="8500300"/>
            <a:ext cx="135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rPr>
              <a:t>When</a:t>
            </a:r>
            <a:endParaRPr b="1" sz="2200">
              <a:solidFill>
                <a:srgbClr val="1D1D1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831628" y="802775"/>
            <a:ext cx="135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 start?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9994070" y="802775"/>
            <a:ext cx="1976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 found it?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848803" y="2217717"/>
            <a:ext cx="135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Office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233881" y="4094850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Target Marker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144650" y="5866706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problem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291889" y="7791547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solution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285608" y="9092025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 start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9886755" y="9092025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Launch date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3084292" y="2217717"/>
            <a:ext cx="135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CEO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3577475" y="4094850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The buyer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3805508" y="5866706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my passions?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2712347" y="7791547"/>
            <a:ext cx="230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my goals?</a:t>
            </a:r>
            <a:endParaRPr sz="2000">
              <a:solidFill>
                <a:srgbClr val="1D1D1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9158450" y="2394875"/>
            <a:ext cx="0" cy="5438963"/>
            <a:chOff x="9158450" y="2394875"/>
            <a:chExt cx="0" cy="5438963"/>
          </a:xfrm>
        </p:grpSpPr>
        <p:cxnSp>
          <p:nvCxnSpPr>
            <p:cNvPr id="81" name="Google Shape;81;p13"/>
            <p:cNvCxnSpPr/>
            <p:nvPr/>
          </p:nvCxnSpPr>
          <p:spPr>
            <a:xfrm>
              <a:off x="9158450" y="2394875"/>
              <a:ext cx="0" cy="568800"/>
            </a:xfrm>
            <a:prstGeom prst="straightConnector1">
              <a:avLst/>
            </a:prstGeom>
            <a:noFill/>
            <a:ln cap="flat" cmpd="sng" w="28575">
              <a:solidFill>
                <a:srgbClr val="F4B26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9158450" y="7265038"/>
              <a:ext cx="0" cy="568800"/>
            </a:xfrm>
            <a:prstGeom prst="straightConnector1">
              <a:avLst/>
            </a:prstGeom>
            <a:noFill/>
            <a:ln cap="flat" cmpd="sng" w="28575">
              <a:solidFill>
                <a:srgbClr val="F4B26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83" name="Google Shape;83;p13"/>
          <p:cNvCxnSpPr/>
          <p:nvPr/>
        </p:nvCxnSpPr>
        <p:spPr>
          <a:xfrm flipH="1" rot="10800000">
            <a:off x="6660425" y="5710650"/>
            <a:ext cx="739200" cy="510000"/>
          </a:xfrm>
          <a:prstGeom prst="straightConnector1">
            <a:avLst/>
          </a:prstGeom>
          <a:noFill/>
          <a:ln cap="flat" cmpd="sng" w="28575">
            <a:solidFill>
              <a:srgbClr val="F4B26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6564806" y="3983506"/>
            <a:ext cx="809400" cy="277200"/>
          </a:xfrm>
          <a:prstGeom prst="straightConnector1">
            <a:avLst/>
          </a:prstGeom>
          <a:noFill/>
          <a:ln cap="flat" cmpd="sng" w="28575">
            <a:solidFill>
              <a:srgbClr val="F4B26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 rot="10800000">
            <a:off x="10944026" y="5710650"/>
            <a:ext cx="739200" cy="510000"/>
          </a:xfrm>
          <a:prstGeom prst="straightConnector1">
            <a:avLst/>
          </a:prstGeom>
          <a:noFill/>
          <a:ln cap="flat" cmpd="sng" w="28575">
            <a:solidFill>
              <a:srgbClr val="F4B26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 flipH="1">
            <a:off x="10969446" y="3983506"/>
            <a:ext cx="809400" cy="277200"/>
          </a:xfrm>
          <a:prstGeom prst="straightConnector1">
            <a:avLst/>
          </a:prstGeom>
          <a:noFill/>
          <a:ln cap="flat" cmpd="sng" w="28575">
            <a:solidFill>
              <a:srgbClr val="F4B26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