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Nunito"/>
      <p:regular r:id="rId7"/>
      <p:bold r:id="rId8"/>
      <p:italic r:id="rId9"/>
      <p:boldItalic r:id="rId10"/>
    </p:embeddedFont>
    <p:embeddedFont>
      <p:font typeface="Permanent Marker"/>
      <p:regular r:id="rId11"/>
    </p:embeddedFont>
    <p:embeddedFont>
      <p:font typeface="Nunito Black"/>
      <p:bold r:id="rId12"/>
      <p:boldItalic r:id="rId13"/>
    </p:embeddedFont>
    <p:embeddedFont>
      <p:font typeface="Nunito Ligh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ermanentMarker-regular.fntdata"/><Relationship Id="rId10" Type="http://schemas.openxmlformats.org/officeDocument/2006/relationships/font" Target="fonts/Nunito-boldItalic.fntdata"/><Relationship Id="rId13" Type="http://schemas.openxmlformats.org/officeDocument/2006/relationships/font" Target="fonts/NunitoBlack-boldItalic.fntdata"/><Relationship Id="rId12" Type="http://schemas.openxmlformats.org/officeDocument/2006/relationships/font" Target="fonts/Nunito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italic.fntdata"/><Relationship Id="rId15" Type="http://schemas.openxmlformats.org/officeDocument/2006/relationships/font" Target="fonts/NunitoLight-bold.fntdata"/><Relationship Id="rId14" Type="http://schemas.openxmlformats.org/officeDocument/2006/relationships/font" Target="fonts/NunitoLight-regular.fntdata"/><Relationship Id="rId17" Type="http://schemas.openxmlformats.org/officeDocument/2006/relationships/font" Target="fonts/NunitoLight-boldItalic.fntdata"/><Relationship Id="rId16" Type="http://schemas.openxmlformats.org/officeDocument/2006/relationships/font" Target="fonts/Nunito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1" Type="http://schemas.openxmlformats.org/officeDocument/2006/relationships/image" Target="../media/image9.png"/><Relationship Id="rId10" Type="http://schemas.openxmlformats.org/officeDocument/2006/relationships/image" Target="../media/image6.png"/><Relationship Id="rId9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784552" y="287437"/>
            <a:ext cx="240100" cy="223200"/>
            <a:chOff x="771025" y="294200"/>
            <a:chExt cx="240100" cy="223200"/>
          </a:xfrm>
        </p:grpSpPr>
        <p:cxnSp>
          <p:nvCxnSpPr>
            <p:cNvPr id="55" name="Google Shape;55;p13"/>
            <p:cNvCxnSpPr/>
            <p:nvPr/>
          </p:nvCxnSpPr>
          <p:spPr>
            <a:xfrm>
              <a:off x="787925" y="294200"/>
              <a:ext cx="223200" cy="223200"/>
            </a:xfrm>
            <a:prstGeom prst="straightConnector1">
              <a:avLst/>
            </a:prstGeom>
            <a:noFill/>
            <a:ln cap="flat" cmpd="sng" w="38100">
              <a:solidFill>
                <a:srgbClr val="F4B26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Google Shape;56;p13"/>
            <p:cNvCxnSpPr/>
            <p:nvPr/>
          </p:nvCxnSpPr>
          <p:spPr>
            <a:xfrm flipH="1">
              <a:off x="771025" y="294200"/>
              <a:ext cx="223200" cy="223200"/>
            </a:xfrm>
            <a:prstGeom prst="straightConnector1">
              <a:avLst/>
            </a:prstGeom>
            <a:noFill/>
            <a:ln cap="flat" cmpd="sng" w="38100">
              <a:solidFill>
                <a:srgbClr val="F4B26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7" name="Google Shape;57;p13"/>
          <p:cNvGrpSpPr/>
          <p:nvPr/>
        </p:nvGrpSpPr>
        <p:grpSpPr>
          <a:xfrm>
            <a:off x="297577" y="287437"/>
            <a:ext cx="240100" cy="223200"/>
            <a:chOff x="771025" y="294200"/>
            <a:chExt cx="240100" cy="223200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787925" y="294200"/>
              <a:ext cx="223200" cy="223200"/>
            </a:xfrm>
            <a:prstGeom prst="straightConnector1">
              <a:avLst/>
            </a:prstGeom>
            <a:noFill/>
            <a:ln cap="flat" cmpd="sng" w="38100">
              <a:solidFill>
                <a:srgbClr val="F8CC8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 flipH="1">
              <a:off x="771025" y="294200"/>
              <a:ext cx="223200" cy="223200"/>
            </a:xfrm>
            <a:prstGeom prst="straightConnector1">
              <a:avLst/>
            </a:prstGeom>
            <a:noFill/>
            <a:ln cap="flat" cmpd="sng" w="38100">
              <a:solidFill>
                <a:srgbClr val="F8CC8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0" name="Google Shape;60;p13"/>
          <p:cNvGrpSpPr/>
          <p:nvPr/>
        </p:nvGrpSpPr>
        <p:grpSpPr>
          <a:xfrm>
            <a:off x="544452" y="777787"/>
            <a:ext cx="240100" cy="223200"/>
            <a:chOff x="771025" y="294200"/>
            <a:chExt cx="240100" cy="223200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787925" y="294200"/>
              <a:ext cx="223200" cy="223200"/>
            </a:xfrm>
            <a:prstGeom prst="straightConnector1">
              <a:avLst/>
            </a:prstGeom>
            <a:noFill/>
            <a:ln cap="flat" cmpd="sng" w="38100">
              <a:solidFill>
                <a:srgbClr val="EE8A3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 flipH="1">
              <a:off x="771025" y="294200"/>
              <a:ext cx="223200" cy="223200"/>
            </a:xfrm>
            <a:prstGeom prst="straightConnector1">
              <a:avLst/>
            </a:prstGeom>
            <a:noFill/>
            <a:ln cap="flat" cmpd="sng" w="38100">
              <a:solidFill>
                <a:srgbClr val="EE8A3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3" name="Google Shape;63;p13"/>
          <p:cNvGrpSpPr/>
          <p:nvPr/>
        </p:nvGrpSpPr>
        <p:grpSpPr>
          <a:xfrm>
            <a:off x="10557562" y="1978288"/>
            <a:ext cx="1660400" cy="223200"/>
            <a:chOff x="10557562" y="1978288"/>
            <a:chExt cx="1660400" cy="223200"/>
          </a:xfrm>
        </p:grpSpPr>
        <p:grpSp>
          <p:nvGrpSpPr>
            <p:cNvPr id="64" name="Google Shape;64;p13"/>
            <p:cNvGrpSpPr/>
            <p:nvPr/>
          </p:nvGrpSpPr>
          <p:grpSpPr>
            <a:xfrm flipH="1">
              <a:off x="11977862" y="1978288"/>
              <a:ext cx="240100" cy="223200"/>
              <a:chOff x="771025" y="294200"/>
              <a:chExt cx="240100" cy="223200"/>
            </a:xfrm>
          </p:grpSpPr>
          <p:cxnSp>
            <p:nvCxnSpPr>
              <p:cNvPr id="65" name="Google Shape;65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BE0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BE0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 flipH="1">
              <a:off x="11504428" y="1978288"/>
              <a:ext cx="240100" cy="223200"/>
              <a:chOff x="771025" y="294200"/>
              <a:chExt cx="240100" cy="223200"/>
            </a:xfrm>
          </p:grpSpPr>
          <p:cxnSp>
            <p:nvCxnSpPr>
              <p:cNvPr id="68" name="Google Shape;68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9" name="Google Shape;69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0" name="Google Shape;70;p13"/>
            <p:cNvGrpSpPr/>
            <p:nvPr/>
          </p:nvGrpSpPr>
          <p:grpSpPr>
            <a:xfrm flipH="1">
              <a:off x="11030995" y="1978288"/>
              <a:ext cx="240100" cy="223200"/>
              <a:chOff x="771025" y="294200"/>
              <a:chExt cx="240100" cy="223200"/>
            </a:xfrm>
          </p:grpSpPr>
          <p:cxnSp>
            <p:nvCxnSpPr>
              <p:cNvPr id="71" name="Google Shape;71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" name="Google Shape;72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3" name="Google Shape;73;p13"/>
            <p:cNvGrpSpPr/>
            <p:nvPr/>
          </p:nvGrpSpPr>
          <p:grpSpPr>
            <a:xfrm flipH="1">
              <a:off x="10557562" y="1978288"/>
              <a:ext cx="240100" cy="223200"/>
              <a:chOff x="771025" y="294200"/>
              <a:chExt cx="240100" cy="223200"/>
            </a:xfrm>
          </p:grpSpPr>
          <p:cxnSp>
            <p:nvCxnSpPr>
              <p:cNvPr id="74" name="Google Shape;74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76" name="Google Shape;76;p13"/>
          <p:cNvSpPr txBox="1"/>
          <p:nvPr/>
        </p:nvSpPr>
        <p:spPr>
          <a:xfrm>
            <a:off x="7048750" y="840000"/>
            <a:ext cx="41973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700">
                <a:solidFill>
                  <a:srgbClr val="5B3856"/>
                </a:solidFill>
                <a:latin typeface="Nunito Light"/>
                <a:ea typeface="Nunito Light"/>
                <a:cs typeface="Nunito Light"/>
                <a:sym typeface="Nunito Light"/>
              </a:rPr>
              <a:t>Mind Map</a:t>
            </a:r>
            <a:endParaRPr sz="6700">
              <a:solidFill>
                <a:srgbClr val="5B3856"/>
              </a:solidFill>
              <a:latin typeface="Nunito Light"/>
              <a:ea typeface="Nunito Light"/>
              <a:cs typeface="Nunito Light"/>
              <a:sym typeface="Nunito Light"/>
            </a:endParaRPr>
          </a:p>
        </p:txBody>
      </p:sp>
      <p:grpSp>
        <p:nvGrpSpPr>
          <p:cNvPr id="77" name="Google Shape;77;p13"/>
          <p:cNvGrpSpPr/>
          <p:nvPr/>
        </p:nvGrpSpPr>
        <p:grpSpPr>
          <a:xfrm flipH="1">
            <a:off x="5863837" y="839988"/>
            <a:ext cx="1660400" cy="223200"/>
            <a:chOff x="10557562" y="1978288"/>
            <a:chExt cx="1660400" cy="223200"/>
          </a:xfrm>
        </p:grpSpPr>
        <p:grpSp>
          <p:nvGrpSpPr>
            <p:cNvPr id="78" name="Google Shape;78;p13"/>
            <p:cNvGrpSpPr/>
            <p:nvPr/>
          </p:nvGrpSpPr>
          <p:grpSpPr>
            <a:xfrm flipH="1">
              <a:off x="11977862" y="1978288"/>
              <a:ext cx="240100" cy="223200"/>
              <a:chOff x="771025" y="294200"/>
              <a:chExt cx="240100" cy="223200"/>
            </a:xfrm>
          </p:grpSpPr>
          <p:cxnSp>
            <p:nvCxnSpPr>
              <p:cNvPr id="79" name="Google Shape;79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BE0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BE0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1" name="Google Shape;81;p13"/>
            <p:cNvGrpSpPr/>
            <p:nvPr/>
          </p:nvGrpSpPr>
          <p:grpSpPr>
            <a:xfrm flipH="1">
              <a:off x="11504428" y="1978288"/>
              <a:ext cx="240100" cy="223200"/>
              <a:chOff x="771025" y="294200"/>
              <a:chExt cx="240100" cy="223200"/>
            </a:xfrm>
          </p:grpSpPr>
          <p:cxnSp>
            <p:nvCxnSpPr>
              <p:cNvPr id="82" name="Google Shape;82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4" name="Google Shape;84;p13"/>
            <p:cNvGrpSpPr/>
            <p:nvPr/>
          </p:nvGrpSpPr>
          <p:grpSpPr>
            <a:xfrm flipH="1">
              <a:off x="11030995" y="1978288"/>
              <a:ext cx="240100" cy="223200"/>
              <a:chOff x="771025" y="294200"/>
              <a:chExt cx="240100" cy="223200"/>
            </a:xfrm>
          </p:grpSpPr>
          <p:cxnSp>
            <p:nvCxnSpPr>
              <p:cNvPr id="85" name="Google Shape;85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7" name="Google Shape;87;p13"/>
            <p:cNvGrpSpPr/>
            <p:nvPr/>
          </p:nvGrpSpPr>
          <p:grpSpPr>
            <a:xfrm flipH="1">
              <a:off x="10557562" y="1978288"/>
              <a:ext cx="240100" cy="223200"/>
              <a:chOff x="771025" y="294200"/>
              <a:chExt cx="240100" cy="223200"/>
            </a:xfrm>
          </p:grpSpPr>
          <p:cxnSp>
            <p:nvCxnSpPr>
              <p:cNvPr id="88" name="Google Shape;88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90" name="Google Shape;90;p13"/>
          <p:cNvSpPr/>
          <p:nvPr/>
        </p:nvSpPr>
        <p:spPr>
          <a:xfrm>
            <a:off x="7539300" y="3134825"/>
            <a:ext cx="3209400" cy="3209400"/>
          </a:xfrm>
          <a:prstGeom prst="ellipse">
            <a:avLst/>
          </a:prstGeom>
          <a:solidFill>
            <a:srgbClr val="FBE0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1013" y="3032525"/>
            <a:ext cx="3285601" cy="327287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7555062" y="3888902"/>
            <a:ext cx="3043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rgbClr val="5B3856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Business Plan</a:t>
            </a:r>
            <a:endParaRPr sz="4800">
              <a:solidFill>
                <a:srgbClr val="5B3856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14580092" y="2372982"/>
            <a:ext cx="2707050" cy="1733997"/>
            <a:chOff x="1571150" y="1190500"/>
            <a:chExt cx="2779027" cy="1780102"/>
          </a:xfrm>
        </p:grpSpPr>
        <p:sp>
          <p:nvSpPr>
            <p:cNvPr id="94" name="Google Shape;94;p13"/>
            <p:cNvSpPr/>
            <p:nvPr/>
          </p:nvSpPr>
          <p:spPr>
            <a:xfrm>
              <a:off x="1651677" y="1291802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5" name="Google Shape;9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50" y="1190500"/>
              <a:ext cx="2698500" cy="1766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6" name="Google Shape;96;p13"/>
          <p:cNvSpPr txBox="1"/>
          <p:nvPr/>
        </p:nvSpPr>
        <p:spPr>
          <a:xfrm>
            <a:off x="14813525" y="2444350"/>
            <a:ext cx="2311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Customers/Merchant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4813525" y="2795528"/>
            <a:ext cx="22269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Customer page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Creation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Merchant page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Checkout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227075" y="3192074"/>
            <a:ext cx="2509175" cy="771025"/>
          </a:xfrm>
          <a:custGeom>
            <a:rect b="b" l="l" r="r" t="t"/>
            <a:pathLst>
              <a:path extrusionOk="0" h="30841" w="100367">
                <a:moveTo>
                  <a:pt x="0" y="1623"/>
                </a:moveTo>
                <a:lnTo>
                  <a:pt x="100367" y="0"/>
                </a:lnTo>
                <a:lnTo>
                  <a:pt x="94145" y="30841"/>
                </a:lnTo>
                <a:lnTo>
                  <a:pt x="5952" y="29218"/>
                </a:lnTo>
                <a:close/>
              </a:path>
            </a:pathLst>
          </a:custGeom>
          <a:solidFill>
            <a:srgbClr val="A87B95"/>
          </a:solidFill>
          <a:ln>
            <a:noFill/>
          </a:ln>
        </p:spPr>
      </p:sp>
      <p:pic>
        <p:nvPicPr>
          <p:cNvPr id="99" name="Google Shape;9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5963" y="3032525"/>
            <a:ext cx="2606475" cy="89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4460415" y="3167572"/>
            <a:ext cx="1887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FBE098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Sales</a:t>
            </a:r>
            <a:endParaRPr sz="2900">
              <a:solidFill>
                <a:srgbClr val="FBE098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11673488" y="3033039"/>
            <a:ext cx="2509175" cy="771025"/>
          </a:xfrm>
          <a:custGeom>
            <a:rect b="b" l="l" r="r" t="t"/>
            <a:pathLst>
              <a:path extrusionOk="0" h="30841" w="100367">
                <a:moveTo>
                  <a:pt x="0" y="1623"/>
                </a:moveTo>
                <a:lnTo>
                  <a:pt x="100367" y="0"/>
                </a:lnTo>
                <a:lnTo>
                  <a:pt x="94145" y="30841"/>
                </a:lnTo>
                <a:lnTo>
                  <a:pt x="5952" y="29218"/>
                </a:lnTo>
                <a:close/>
              </a:path>
            </a:pathLst>
          </a:custGeom>
          <a:solidFill>
            <a:srgbClr val="A87B95"/>
          </a:solidFill>
          <a:ln>
            <a:noFill/>
          </a:ln>
        </p:spPr>
      </p:sp>
      <p:pic>
        <p:nvPicPr>
          <p:cNvPr id="102" name="Google Shape;10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49140" y="2893780"/>
            <a:ext cx="2606475" cy="89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 txBox="1"/>
          <p:nvPr/>
        </p:nvSpPr>
        <p:spPr>
          <a:xfrm>
            <a:off x="11913591" y="3028827"/>
            <a:ext cx="1887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FBE098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Profits</a:t>
            </a:r>
            <a:endParaRPr sz="2900">
              <a:solidFill>
                <a:srgbClr val="FBE098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pic>
        <p:nvPicPr>
          <p:cNvPr id="104" name="Google Shape;104;p13"/>
          <p:cNvPicPr preferRelativeResize="0"/>
          <p:nvPr/>
        </p:nvPicPr>
        <p:blipFill rotWithShape="1">
          <a:blip r:embed="rId6">
            <a:alphaModFix/>
          </a:blip>
          <a:srcRect b="-16265" l="57709" r="-17585" t="-30534"/>
          <a:stretch/>
        </p:blipFill>
        <p:spPr>
          <a:xfrm flipH="1" rot="209266">
            <a:off x="13470110" y="2361653"/>
            <a:ext cx="1166258" cy="1210093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/>
          <p:nvPr/>
        </p:nvSpPr>
        <p:spPr>
          <a:xfrm>
            <a:off x="11592325" y="5887152"/>
            <a:ext cx="2509175" cy="771025"/>
          </a:xfrm>
          <a:custGeom>
            <a:rect b="b" l="l" r="r" t="t"/>
            <a:pathLst>
              <a:path extrusionOk="0" h="30841" w="100367">
                <a:moveTo>
                  <a:pt x="0" y="1623"/>
                </a:moveTo>
                <a:lnTo>
                  <a:pt x="100367" y="0"/>
                </a:lnTo>
                <a:lnTo>
                  <a:pt x="94145" y="30841"/>
                </a:lnTo>
                <a:lnTo>
                  <a:pt x="5952" y="29218"/>
                </a:lnTo>
                <a:close/>
              </a:path>
            </a:pathLst>
          </a:custGeom>
          <a:solidFill>
            <a:srgbClr val="A87B95"/>
          </a:solidFill>
          <a:ln>
            <a:noFill/>
          </a:ln>
        </p:spPr>
      </p:sp>
      <p:pic>
        <p:nvPicPr>
          <p:cNvPr id="106" name="Google Shape;10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67977" y="5747893"/>
            <a:ext cx="2606475" cy="89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/>
          <p:nvPr/>
        </p:nvSpPr>
        <p:spPr>
          <a:xfrm>
            <a:off x="11832428" y="5882941"/>
            <a:ext cx="1887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FBE098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Research</a:t>
            </a:r>
            <a:endParaRPr sz="2900">
              <a:solidFill>
                <a:srgbClr val="FBE098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pic>
        <p:nvPicPr>
          <p:cNvPr id="108" name="Google Shape;10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13535" y="2875438"/>
            <a:ext cx="1947824" cy="8243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9" name="Google Shape;109;p13"/>
          <p:cNvGrpSpPr/>
          <p:nvPr/>
        </p:nvGrpSpPr>
        <p:grpSpPr>
          <a:xfrm>
            <a:off x="1601307" y="1229670"/>
            <a:ext cx="2707050" cy="1733997"/>
            <a:chOff x="1571150" y="1190500"/>
            <a:chExt cx="2779027" cy="1780102"/>
          </a:xfrm>
        </p:grpSpPr>
        <p:sp>
          <p:nvSpPr>
            <p:cNvPr id="110" name="Google Shape;110;p13"/>
            <p:cNvSpPr/>
            <p:nvPr/>
          </p:nvSpPr>
          <p:spPr>
            <a:xfrm>
              <a:off x="1651677" y="1291802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1" name="Google Shape;11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50" y="1190500"/>
              <a:ext cx="2698500" cy="1766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2" name="Google Shape;112;p13"/>
          <p:cNvSpPr txBox="1"/>
          <p:nvPr/>
        </p:nvSpPr>
        <p:spPr>
          <a:xfrm>
            <a:off x="1834740" y="1301038"/>
            <a:ext cx="2311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Customers/Merchant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1834740" y="1652216"/>
            <a:ext cx="22269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Customer page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Creation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Merchant page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Checkout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4227075" y="5899575"/>
            <a:ext cx="2509175" cy="771025"/>
          </a:xfrm>
          <a:custGeom>
            <a:rect b="b" l="l" r="r" t="t"/>
            <a:pathLst>
              <a:path extrusionOk="0" h="30841" w="100367">
                <a:moveTo>
                  <a:pt x="0" y="1623"/>
                </a:moveTo>
                <a:lnTo>
                  <a:pt x="100367" y="0"/>
                </a:lnTo>
                <a:lnTo>
                  <a:pt x="94145" y="30841"/>
                </a:lnTo>
                <a:lnTo>
                  <a:pt x="5952" y="29218"/>
                </a:lnTo>
                <a:close/>
              </a:path>
            </a:pathLst>
          </a:custGeom>
          <a:solidFill>
            <a:srgbClr val="A87B95"/>
          </a:solidFill>
          <a:ln>
            <a:noFill/>
          </a:ln>
        </p:spPr>
      </p:sp>
      <p:pic>
        <p:nvPicPr>
          <p:cNvPr id="115" name="Google Shape;11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5963" y="5740026"/>
            <a:ext cx="2606475" cy="89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 txBox="1"/>
          <p:nvPr/>
        </p:nvSpPr>
        <p:spPr>
          <a:xfrm>
            <a:off x="4460415" y="5875073"/>
            <a:ext cx="1887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FBE098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Planning</a:t>
            </a:r>
            <a:endParaRPr sz="2900">
              <a:solidFill>
                <a:srgbClr val="FBE098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pSp>
        <p:nvGrpSpPr>
          <p:cNvPr id="117" name="Google Shape;117;p13"/>
          <p:cNvGrpSpPr/>
          <p:nvPr/>
        </p:nvGrpSpPr>
        <p:grpSpPr>
          <a:xfrm>
            <a:off x="1433825" y="5769050"/>
            <a:ext cx="2088153" cy="1569165"/>
            <a:chOff x="1571161" y="1190494"/>
            <a:chExt cx="2779016" cy="1780108"/>
          </a:xfrm>
        </p:grpSpPr>
        <p:sp>
          <p:nvSpPr>
            <p:cNvPr id="118" name="Google Shape;118;p13"/>
            <p:cNvSpPr/>
            <p:nvPr/>
          </p:nvSpPr>
          <p:spPr>
            <a:xfrm>
              <a:off x="1651677" y="1291802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9" name="Google Shape;11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61" y="1190494"/>
              <a:ext cx="2698495" cy="17110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0" name="Google Shape;120;p13"/>
          <p:cNvSpPr txBox="1"/>
          <p:nvPr/>
        </p:nvSpPr>
        <p:spPr>
          <a:xfrm>
            <a:off x="1614027" y="5829072"/>
            <a:ext cx="178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Link Building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614027" y="6124030"/>
            <a:ext cx="1717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Hiring staff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Budget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Profits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22" name="Google Shape;122;p13"/>
          <p:cNvPicPr preferRelativeResize="0"/>
          <p:nvPr/>
        </p:nvPicPr>
        <p:blipFill rotWithShape="1">
          <a:blip r:embed="rId6">
            <a:alphaModFix/>
          </a:blip>
          <a:srcRect b="0" l="30905" r="0" t="0"/>
          <a:stretch/>
        </p:blipFill>
        <p:spPr>
          <a:xfrm flipH="1" rot="10472190">
            <a:off x="3439144" y="6415960"/>
            <a:ext cx="1057287" cy="82430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3" name="Google Shape;123;p13"/>
          <p:cNvGrpSpPr/>
          <p:nvPr/>
        </p:nvGrpSpPr>
        <p:grpSpPr>
          <a:xfrm>
            <a:off x="14580043" y="5191150"/>
            <a:ext cx="2396077" cy="972111"/>
            <a:chOff x="1571150" y="1190500"/>
            <a:chExt cx="2779027" cy="1805221"/>
          </a:xfrm>
        </p:grpSpPr>
        <p:sp>
          <p:nvSpPr>
            <p:cNvPr id="124" name="Google Shape;124;p13"/>
            <p:cNvSpPr/>
            <p:nvPr/>
          </p:nvSpPr>
          <p:spPr>
            <a:xfrm>
              <a:off x="1651677" y="1316921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5" name="Google Shape;12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50" y="1190500"/>
              <a:ext cx="2698500" cy="1766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6" name="Google Shape;126;p13"/>
          <p:cNvSpPr txBox="1"/>
          <p:nvPr/>
        </p:nvSpPr>
        <p:spPr>
          <a:xfrm>
            <a:off x="14960747" y="5230577"/>
            <a:ext cx="1717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Competitors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14834147" y="5577122"/>
            <a:ext cx="197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Keyword research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28" name="Google Shape;12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647049" y="5616424"/>
            <a:ext cx="982000" cy="533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9" name="Google Shape;129;p13"/>
          <p:cNvGrpSpPr/>
          <p:nvPr/>
        </p:nvGrpSpPr>
        <p:grpSpPr>
          <a:xfrm>
            <a:off x="14438076" y="6476182"/>
            <a:ext cx="2646189" cy="972111"/>
            <a:chOff x="1571150" y="1190500"/>
            <a:chExt cx="2779027" cy="1805221"/>
          </a:xfrm>
        </p:grpSpPr>
        <p:sp>
          <p:nvSpPr>
            <p:cNvPr id="130" name="Google Shape;130;p13"/>
            <p:cNvSpPr/>
            <p:nvPr/>
          </p:nvSpPr>
          <p:spPr>
            <a:xfrm>
              <a:off x="1651677" y="1316921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31" name="Google Shape;13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50" y="1190500"/>
              <a:ext cx="2698500" cy="1766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2" name="Google Shape;132;p13"/>
          <p:cNvSpPr txBox="1"/>
          <p:nvPr/>
        </p:nvSpPr>
        <p:spPr>
          <a:xfrm>
            <a:off x="14902271" y="6529128"/>
            <a:ext cx="1717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Product Types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14506571" y="6875677"/>
            <a:ext cx="2509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Niche &amp; Type of business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34" name="Google Shape;13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 rot="-9951427">
            <a:off x="13575763" y="6331470"/>
            <a:ext cx="982000" cy="53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3"/>
          <p:cNvSpPr/>
          <p:nvPr/>
        </p:nvSpPr>
        <p:spPr>
          <a:xfrm>
            <a:off x="7804875" y="6797125"/>
            <a:ext cx="2989375" cy="804850"/>
          </a:xfrm>
          <a:custGeom>
            <a:rect b="b" l="l" r="r" t="t"/>
            <a:pathLst>
              <a:path extrusionOk="0" h="32194" w="119575">
                <a:moveTo>
                  <a:pt x="0" y="1353"/>
                </a:moveTo>
                <a:lnTo>
                  <a:pt x="119575" y="0"/>
                </a:lnTo>
                <a:lnTo>
                  <a:pt x="116058" y="32194"/>
                </a:lnTo>
                <a:lnTo>
                  <a:pt x="5410" y="29218"/>
                </a:lnTo>
                <a:close/>
              </a:path>
            </a:pathLst>
          </a:custGeom>
          <a:solidFill>
            <a:srgbClr val="A87B95"/>
          </a:solidFill>
          <a:ln>
            <a:noFill/>
          </a:ln>
        </p:spPr>
      </p:sp>
      <p:pic>
        <p:nvPicPr>
          <p:cNvPr id="136" name="Google Shape;13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53250" y="6668012"/>
            <a:ext cx="3063675" cy="887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3"/>
          <p:cNvSpPr txBox="1"/>
          <p:nvPr/>
        </p:nvSpPr>
        <p:spPr>
          <a:xfrm>
            <a:off x="8081629" y="6801365"/>
            <a:ext cx="22182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FBE098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Marketing</a:t>
            </a:r>
            <a:endParaRPr sz="2900">
              <a:solidFill>
                <a:srgbClr val="FBE098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pSp>
        <p:nvGrpSpPr>
          <p:cNvPr id="138" name="Google Shape;138;p13"/>
          <p:cNvGrpSpPr/>
          <p:nvPr/>
        </p:nvGrpSpPr>
        <p:grpSpPr>
          <a:xfrm>
            <a:off x="3097656" y="8075299"/>
            <a:ext cx="3209486" cy="1246787"/>
            <a:chOff x="1571161" y="1190494"/>
            <a:chExt cx="2779016" cy="1780108"/>
          </a:xfrm>
        </p:grpSpPr>
        <p:sp>
          <p:nvSpPr>
            <p:cNvPr id="139" name="Google Shape;139;p13"/>
            <p:cNvSpPr/>
            <p:nvPr/>
          </p:nvSpPr>
          <p:spPr>
            <a:xfrm>
              <a:off x="1651677" y="1291802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0" name="Google Shape;14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61" y="1190494"/>
              <a:ext cx="2698495" cy="17110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1" name="Google Shape;141;p13"/>
          <p:cNvSpPr txBox="1"/>
          <p:nvPr/>
        </p:nvSpPr>
        <p:spPr>
          <a:xfrm>
            <a:off x="3331991" y="8163606"/>
            <a:ext cx="2740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Off-page marketing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3658241" y="8500009"/>
            <a:ext cx="2088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Link building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43" name="Google Shape;143;p13"/>
          <p:cNvGrpSpPr/>
          <p:nvPr/>
        </p:nvGrpSpPr>
        <p:grpSpPr>
          <a:xfrm>
            <a:off x="6465765" y="8075292"/>
            <a:ext cx="2428026" cy="1246787"/>
            <a:chOff x="1571161" y="1190494"/>
            <a:chExt cx="2779016" cy="1780108"/>
          </a:xfrm>
        </p:grpSpPr>
        <p:sp>
          <p:nvSpPr>
            <p:cNvPr id="144" name="Google Shape;144;p13"/>
            <p:cNvSpPr/>
            <p:nvPr/>
          </p:nvSpPr>
          <p:spPr>
            <a:xfrm>
              <a:off x="1651677" y="1291802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5" name="Google Shape;14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61" y="1190494"/>
              <a:ext cx="2698495" cy="17110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6" name="Google Shape;146;p13"/>
          <p:cNvSpPr txBox="1"/>
          <p:nvPr/>
        </p:nvSpPr>
        <p:spPr>
          <a:xfrm>
            <a:off x="6594500" y="8163600"/>
            <a:ext cx="2170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On-page marketing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6661950" y="8500014"/>
            <a:ext cx="2035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SEO, Meta tags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Website content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48" name="Google Shape;148;p13"/>
          <p:cNvGrpSpPr/>
          <p:nvPr/>
        </p:nvGrpSpPr>
        <p:grpSpPr>
          <a:xfrm>
            <a:off x="8995300" y="8075292"/>
            <a:ext cx="2428026" cy="1246787"/>
            <a:chOff x="1571161" y="1190494"/>
            <a:chExt cx="2779016" cy="1780108"/>
          </a:xfrm>
        </p:grpSpPr>
        <p:sp>
          <p:nvSpPr>
            <p:cNvPr id="149" name="Google Shape;149;p13"/>
            <p:cNvSpPr/>
            <p:nvPr/>
          </p:nvSpPr>
          <p:spPr>
            <a:xfrm>
              <a:off x="1651677" y="1291802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50" name="Google Shape;15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61" y="1190494"/>
              <a:ext cx="2698495" cy="17110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1" name="Google Shape;151;p13"/>
          <p:cNvSpPr txBox="1"/>
          <p:nvPr/>
        </p:nvSpPr>
        <p:spPr>
          <a:xfrm>
            <a:off x="9172528" y="8163598"/>
            <a:ext cx="2073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Offline marketing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9419333" y="8500002"/>
            <a:ext cx="157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Link building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53" name="Google Shape;153;p13"/>
          <p:cNvGrpSpPr/>
          <p:nvPr/>
        </p:nvGrpSpPr>
        <p:grpSpPr>
          <a:xfrm>
            <a:off x="11538326" y="8075308"/>
            <a:ext cx="3422358" cy="1246787"/>
            <a:chOff x="1571161" y="1190494"/>
            <a:chExt cx="2779016" cy="1780108"/>
          </a:xfrm>
        </p:grpSpPr>
        <p:sp>
          <p:nvSpPr>
            <p:cNvPr id="154" name="Google Shape;154;p13"/>
            <p:cNvSpPr/>
            <p:nvPr/>
          </p:nvSpPr>
          <p:spPr>
            <a:xfrm>
              <a:off x="1651677" y="1291802"/>
              <a:ext cx="2698500" cy="1678800"/>
            </a:xfrm>
            <a:prstGeom prst="rect">
              <a:avLst/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55" name="Google Shape;15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1161" y="1190494"/>
              <a:ext cx="2698495" cy="17110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6" name="Google Shape;156;p13"/>
          <p:cNvSpPr txBox="1"/>
          <p:nvPr/>
        </p:nvSpPr>
        <p:spPr>
          <a:xfrm>
            <a:off x="11788159" y="8163606"/>
            <a:ext cx="2922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 Black"/>
                <a:ea typeface="Nunito Black"/>
                <a:cs typeface="Nunito Black"/>
                <a:sym typeface="Nunito Black"/>
              </a:rPr>
              <a:t>Social media management</a:t>
            </a:r>
            <a:endParaRPr sz="1600">
              <a:solidFill>
                <a:srgbClr val="5B385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11943724" y="8500014"/>
            <a:ext cx="26109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Facebook, Twitter &amp;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B3856"/>
                </a:solidFill>
                <a:latin typeface="Nunito"/>
                <a:ea typeface="Nunito"/>
                <a:cs typeface="Nunito"/>
                <a:sym typeface="Nunito"/>
              </a:rPr>
              <a:t>Instagram</a:t>
            </a:r>
            <a:endParaRPr sz="1600">
              <a:solidFill>
                <a:srgbClr val="5B385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58" name="Google Shape;1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338567" y="7108153"/>
            <a:ext cx="2509200" cy="993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>
            <a:off x="5302450" y="7129350"/>
            <a:ext cx="2922900" cy="97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607126" y="7384200"/>
            <a:ext cx="857935" cy="71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flipH="1" rot="137382">
            <a:off x="7564586" y="7397727"/>
            <a:ext cx="857936" cy="713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2" name="Google Shape;162;p13"/>
          <p:cNvGrpSpPr/>
          <p:nvPr/>
        </p:nvGrpSpPr>
        <p:grpSpPr>
          <a:xfrm>
            <a:off x="-1136947" y="8388412"/>
            <a:ext cx="3507486" cy="3131887"/>
            <a:chOff x="-1136947" y="8388412"/>
            <a:chExt cx="3507486" cy="3131887"/>
          </a:xfrm>
        </p:grpSpPr>
        <p:pic>
          <p:nvPicPr>
            <p:cNvPr id="163" name="Google Shape;163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-1136947" y="9163598"/>
              <a:ext cx="3174578" cy="2356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4" name="Google Shape;164;p13"/>
            <p:cNvGrpSpPr/>
            <p:nvPr/>
          </p:nvGrpSpPr>
          <p:grpSpPr>
            <a:xfrm>
              <a:off x="367489" y="8388412"/>
              <a:ext cx="240100" cy="223200"/>
              <a:chOff x="771025" y="294200"/>
              <a:chExt cx="240100" cy="223200"/>
            </a:xfrm>
          </p:grpSpPr>
          <p:cxnSp>
            <p:nvCxnSpPr>
              <p:cNvPr id="165" name="Google Shape;165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6" name="Google Shape;166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7" name="Google Shape;167;p13"/>
            <p:cNvGrpSpPr/>
            <p:nvPr/>
          </p:nvGrpSpPr>
          <p:grpSpPr>
            <a:xfrm>
              <a:off x="749614" y="8773912"/>
              <a:ext cx="240100" cy="223200"/>
              <a:chOff x="771025" y="294200"/>
              <a:chExt cx="240100" cy="223200"/>
            </a:xfrm>
          </p:grpSpPr>
          <p:cxnSp>
            <p:nvCxnSpPr>
              <p:cNvPr id="168" name="Google Shape;168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" name="Google Shape;169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0" name="Google Shape;170;p13"/>
            <p:cNvGrpSpPr/>
            <p:nvPr/>
          </p:nvGrpSpPr>
          <p:grpSpPr>
            <a:xfrm>
              <a:off x="1208377" y="8773912"/>
              <a:ext cx="240100" cy="223200"/>
              <a:chOff x="771025" y="294200"/>
              <a:chExt cx="240100" cy="223200"/>
            </a:xfrm>
          </p:grpSpPr>
          <p:cxnSp>
            <p:nvCxnSpPr>
              <p:cNvPr id="171" name="Google Shape;171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2" name="Google Shape;172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3" name="Google Shape;173;p13"/>
            <p:cNvGrpSpPr/>
            <p:nvPr/>
          </p:nvGrpSpPr>
          <p:grpSpPr>
            <a:xfrm>
              <a:off x="1667139" y="8773912"/>
              <a:ext cx="240100" cy="223200"/>
              <a:chOff x="771025" y="294200"/>
              <a:chExt cx="240100" cy="223200"/>
            </a:xfrm>
          </p:grpSpPr>
          <p:cxnSp>
            <p:nvCxnSpPr>
              <p:cNvPr id="174" name="Google Shape;174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5" name="Google Shape;175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6" name="Google Shape;176;p13"/>
            <p:cNvGrpSpPr/>
            <p:nvPr/>
          </p:nvGrpSpPr>
          <p:grpSpPr>
            <a:xfrm>
              <a:off x="1667139" y="9240587"/>
              <a:ext cx="240100" cy="223200"/>
              <a:chOff x="771025" y="294200"/>
              <a:chExt cx="240100" cy="223200"/>
            </a:xfrm>
          </p:grpSpPr>
          <p:cxnSp>
            <p:nvCxnSpPr>
              <p:cNvPr id="177" name="Google Shape;177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8" name="Google Shape;178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9" name="Google Shape;179;p13"/>
            <p:cNvGrpSpPr/>
            <p:nvPr/>
          </p:nvGrpSpPr>
          <p:grpSpPr>
            <a:xfrm>
              <a:off x="2130439" y="9240587"/>
              <a:ext cx="240100" cy="223200"/>
              <a:chOff x="771025" y="294200"/>
              <a:chExt cx="240100" cy="223200"/>
            </a:xfrm>
          </p:grpSpPr>
          <p:cxnSp>
            <p:nvCxnSpPr>
              <p:cNvPr id="180" name="Google Shape;180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1" name="Google Shape;181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82" name="Google Shape;182;p13"/>
          <p:cNvGrpSpPr/>
          <p:nvPr/>
        </p:nvGrpSpPr>
        <p:grpSpPr>
          <a:xfrm>
            <a:off x="16324214" y="9240587"/>
            <a:ext cx="1683950" cy="716900"/>
            <a:chOff x="16324214" y="9240587"/>
            <a:chExt cx="1683950" cy="716900"/>
          </a:xfrm>
        </p:grpSpPr>
        <p:grpSp>
          <p:nvGrpSpPr>
            <p:cNvPr id="183" name="Google Shape;183;p13"/>
            <p:cNvGrpSpPr/>
            <p:nvPr/>
          </p:nvGrpSpPr>
          <p:grpSpPr>
            <a:xfrm>
              <a:off x="16324214" y="9240587"/>
              <a:ext cx="240100" cy="223200"/>
              <a:chOff x="771025" y="294200"/>
              <a:chExt cx="240100" cy="223200"/>
            </a:xfrm>
          </p:grpSpPr>
          <p:cxnSp>
            <p:nvCxnSpPr>
              <p:cNvPr id="184" name="Google Shape;184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BE0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5" name="Google Shape;185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BE0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86" name="Google Shape;186;p13"/>
            <p:cNvGrpSpPr/>
            <p:nvPr/>
          </p:nvGrpSpPr>
          <p:grpSpPr>
            <a:xfrm>
              <a:off x="16805139" y="9240587"/>
              <a:ext cx="240100" cy="223200"/>
              <a:chOff x="771025" y="294200"/>
              <a:chExt cx="240100" cy="223200"/>
            </a:xfrm>
          </p:grpSpPr>
          <p:cxnSp>
            <p:nvCxnSpPr>
              <p:cNvPr id="187" name="Google Shape;187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8" name="Google Shape;188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89" name="Google Shape;189;p13"/>
            <p:cNvGrpSpPr/>
            <p:nvPr/>
          </p:nvGrpSpPr>
          <p:grpSpPr>
            <a:xfrm>
              <a:off x="17287139" y="9240587"/>
              <a:ext cx="240100" cy="223200"/>
              <a:chOff x="771025" y="294200"/>
              <a:chExt cx="240100" cy="223200"/>
            </a:xfrm>
          </p:grpSpPr>
          <p:cxnSp>
            <p:nvCxnSpPr>
              <p:cNvPr id="190" name="Google Shape;190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1" name="Google Shape;191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2" name="Google Shape;192;p13"/>
            <p:cNvGrpSpPr/>
            <p:nvPr/>
          </p:nvGrpSpPr>
          <p:grpSpPr>
            <a:xfrm>
              <a:off x="17768064" y="9240587"/>
              <a:ext cx="240100" cy="223200"/>
              <a:chOff x="771025" y="294200"/>
              <a:chExt cx="240100" cy="223200"/>
            </a:xfrm>
          </p:grpSpPr>
          <p:cxnSp>
            <p:nvCxnSpPr>
              <p:cNvPr id="193" name="Google Shape;193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4" name="Google Shape;194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5" name="Google Shape;195;p13"/>
            <p:cNvGrpSpPr/>
            <p:nvPr/>
          </p:nvGrpSpPr>
          <p:grpSpPr>
            <a:xfrm>
              <a:off x="17077501" y="9734287"/>
              <a:ext cx="240100" cy="223200"/>
              <a:chOff x="771025" y="294200"/>
              <a:chExt cx="240100" cy="223200"/>
            </a:xfrm>
          </p:grpSpPr>
          <p:cxnSp>
            <p:nvCxnSpPr>
              <p:cNvPr id="196" name="Google Shape;196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7" name="Google Shape;197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8" name="Google Shape;198;p13"/>
            <p:cNvGrpSpPr/>
            <p:nvPr/>
          </p:nvGrpSpPr>
          <p:grpSpPr>
            <a:xfrm>
              <a:off x="17558426" y="9734287"/>
              <a:ext cx="240100" cy="223200"/>
              <a:chOff x="771025" y="294200"/>
              <a:chExt cx="240100" cy="223200"/>
            </a:xfrm>
          </p:grpSpPr>
          <p:cxnSp>
            <p:nvCxnSpPr>
              <p:cNvPr id="199" name="Google Shape;199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0" name="Google Shape;200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EE8A3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201" name="Google Shape;201;p13"/>
          <p:cNvGrpSpPr/>
          <p:nvPr/>
        </p:nvGrpSpPr>
        <p:grpSpPr>
          <a:xfrm>
            <a:off x="14849107" y="675973"/>
            <a:ext cx="1186967" cy="223200"/>
            <a:chOff x="11030995" y="1978288"/>
            <a:chExt cx="1186967" cy="223200"/>
          </a:xfrm>
        </p:grpSpPr>
        <p:grpSp>
          <p:nvGrpSpPr>
            <p:cNvPr id="202" name="Google Shape;202;p13"/>
            <p:cNvGrpSpPr/>
            <p:nvPr/>
          </p:nvGrpSpPr>
          <p:grpSpPr>
            <a:xfrm flipH="1">
              <a:off x="11977862" y="1978288"/>
              <a:ext cx="240100" cy="223200"/>
              <a:chOff x="771025" y="294200"/>
              <a:chExt cx="240100" cy="223200"/>
            </a:xfrm>
          </p:grpSpPr>
          <p:cxnSp>
            <p:nvCxnSpPr>
              <p:cNvPr id="203" name="Google Shape;203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BE0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4" name="Google Shape;204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BE0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05" name="Google Shape;205;p13"/>
            <p:cNvGrpSpPr/>
            <p:nvPr/>
          </p:nvGrpSpPr>
          <p:grpSpPr>
            <a:xfrm flipH="1">
              <a:off x="11504428" y="1978288"/>
              <a:ext cx="240100" cy="223200"/>
              <a:chOff x="771025" y="294200"/>
              <a:chExt cx="240100" cy="223200"/>
            </a:xfrm>
          </p:grpSpPr>
          <p:cxnSp>
            <p:nvCxnSpPr>
              <p:cNvPr id="206" name="Google Shape;206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7" name="Google Shape;207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8CC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08" name="Google Shape;208;p13"/>
            <p:cNvGrpSpPr/>
            <p:nvPr/>
          </p:nvGrpSpPr>
          <p:grpSpPr>
            <a:xfrm flipH="1">
              <a:off x="11030995" y="1978288"/>
              <a:ext cx="240100" cy="223200"/>
              <a:chOff x="771025" y="294200"/>
              <a:chExt cx="240100" cy="223200"/>
            </a:xfrm>
          </p:grpSpPr>
          <p:cxnSp>
            <p:nvCxnSpPr>
              <p:cNvPr id="209" name="Google Shape;209;p13"/>
              <p:cNvCxnSpPr/>
              <p:nvPr/>
            </p:nvCxnSpPr>
            <p:spPr>
              <a:xfrm>
                <a:off x="7879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0" name="Google Shape;210;p13"/>
              <p:cNvCxnSpPr/>
              <p:nvPr/>
            </p:nvCxnSpPr>
            <p:spPr>
              <a:xfrm flipH="1">
                <a:off x="771025" y="294200"/>
                <a:ext cx="223200" cy="223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4B2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pic>
        <p:nvPicPr>
          <p:cNvPr id="211" name="Google Shape;21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5767548" y="-904927"/>
            <a:ext cx="3784750" cy="2798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