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Poppins"/>
      <p:regular r:id="rId11"/>
      <p:bold r:id="rId12"/>
      <p:italic r:id="rId13"/>
      <p:boldItalic r:id="rId14"/>
    </p:embeddedFont>
    <p:embeddedFont>
      <p:font typeface="Poppins SemiBol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0">
          <p15:clr>
            <a:srgbClr val="747775"/>
          </p15:clr>
        </p15:guide>
        <p15:guide id="2" pos="4592">
          <p15:clr>
            <a:srgbClr val="747775"/>
          </p15:clr>
        </p15:guide>
        <p15:guide id="3" orient="horz" pos="6180">
          <p15:clr>
            <a:srgbClr val="747775"/>
          </p15:clr>
        </p15:guide>
        <p15:guide id="4" orient="horz" pos="55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"/>
        <p:guide pos="4592"/>
        <p:guide pos="6180" orient="horz"/>
        <p:guide pos="55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regular.fntdata"/><Relationship Id="rId10" Type="http://schemas.openxmlformats.org/officeDocument/2006/relationships/font" Target="fonts/Nunito-boldItalic.fntdata"/><Relationship Id="rId13" Type="http://schemas.openxmlformats.org/officeDocument/2006/relationships/font" Target="fonts/Poppins-italic.fntdata"/><Relationship Id="rId12" Type="http://schemas.openxmlformats.org/officeDocument/2006/relationships/font" Target="fonts/Poppi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italic.fntdata"/><Relationship Id="rId15" Type="http://schemas.openxmlformats.org/officeDocument/2006/relationships/font" Target="fonts/PoppinsSemiBold-regular.fntdata"/><Relationship Id="rId14" Type="http://schemas.openxmlformats.org/officeDocument/2006/relationships/font" Target="fonts/Poppins-boldItalic.fntdata"/><Relationship Id="rId17" Type="http://schemas.openxmlformats.org/officeDocument/2006/relationships/font" Target="fonts/PoppinsSemiBold-italic.fntdata"/><Relationship Id="rId16" Type="http://schemas.openxmlformats.org/officeDocument/2006/relationships/font" Target="fonts/Poppins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SemiBold-boldItalic.fntdata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-19050"/>
            <a:ext cx="5469375" cy="889800"/>
            <a:chOff x="0" y="0"/>
            <a:chExt cx="5469375" cy="8898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0" y="0"/>
              <a:ext cx="5469375" cy="889800"/>
              <a:chOff x="0" y="0"/>
              <a:chExt cx="5469375" cy="88980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3420675" y="0"/>
                <a:ext cx="2048700" cy="889800"/>
              </a:xfrm>
              <a:prstGeom prst="parallelogram">
                <a:avLst>
                  <a:gd fmla="val 105484" name="adj"/>
                </a:avLst>
              </a:prstGeom>
              <a:solidFill>
                <a:srgbClr val="2C74E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7" name="Google Shape;57;p13"/>
              <p:cNvGrpSpPr/>
              <p:nvPr/>
            </p:nvGrpSpPr>
            <p:grpSpPr>
              <a:xfrm>
                <a:off x="0" y="0"/>
                <a:ext cx="4739375" cy="889800"/>
                <a:chOff x="0" y="0"/>
                <a:chExt cx="4739375" cy="889800"/>
              </a:xfrm>
            </p:grpSpPr>
            <p:sp>
              <p:nvSpPr>
                <p:cNvPr id="58" name="Google Shape;58;p13"/>
                <p:cNvSpPr/>
                <p:nvPr/>
              </p:nvSpPr>
              <p:spPr>
                <a:xfrm>
                  <a:off x="2690675" y="0"/>
                  <a:ext cx="2048700" cy="889800"/>
                </a:xfrm>
                <a:prstGeom prst="parallelogram">
                  <a:avLst>
                    <a:gd fmla="val 105484" name="adj"/>
                  </a:avLst>
                </a:prstGeom>
                <a:solidFill>
                  <a:srgbClr val="1D61C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" name="Google Shape;59;p13"/>
                <p:cNvSpPr/>
                <p:nvPr/>
              </p:nvSpPr>
              <p:spPr>
                <a:xfrm>
                  <a:off x="0" y="7075"/>
                  <a:ext cx="3680100" cy="882600"/>
                </a:xfrm>
                <a:prstGeom prst="rect">
                  <a:avLst/>
                </a:prstGeom>
                <a:solidFill>
                  <a:srgbClr val="1D61C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60" name="Google Shape;60;p13"/>
            <p:cNvSpPr txBox="1"/>
            <p:nvPr/>
          </p:nvSpPr>
          <p:spPr>
            <a:xfrm>
              <a:off x="271475" y="371475"/>
              <a:ext cx="23718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CEDCEE"/>
                  </a:solidFill>
                  <a:latin typeface="Nunito"/>
                  <a:ea typeface="Nunito"/>
                  <a:cs typeface="Nunito"/>
                  <a:sym typeface="Nunito"/>
                </a:rPr>
                <a:t>BEYOND BOUNDARIES, INTO TOMORROW</a:t>
              </a:r>
              <a:endParaRPr sz="700">
                <a:solidFill>
                  <a:srgbClr val="CEDCE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6081706" y="249073"/>
            <a:ext cx="1277400" cy="650096"/>
            <a:chOff x="6081706" y="249073"/>
            <a:chExt cx="1277400" cy="650096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6081706" y="714369"/>
              <a:ext cx="127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61CF"/>
                  </a:solidFill>
                  <a:latin typeface="Nunito"/>
                  <a:ea typeface="Nunito"/>
                  <a:cs typeface="Nunito"/>
                  <a:sym typeface="Nunito"/>
                </a:rPr>
                <a:t>YONDERTECH</a:t>
              </a:r>
              <a:endParaRPr sz="1200">
                <a:solidFill>
                  <a:srgbClr val="1D61CF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pic>
          <p:nvPicPr>
            <p:cNvPr id="63" name="Google Shape;6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41794" y="249073"/>
              <a:ext cx="557225" cy="351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" name="Google Shape;64;p13"/>
          <p:cNvSpPr txBox="1"/>
          <p:nvPr/>
        </p:nvSpPr>
        <p:spPr>
          <a:xfrm>
            <a:off x="5061000" y="1666875"/>
            <a:ext cx="2229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Poppins SemiBold"/>
                <a:ea typeface="Poppins SemiBold"/>
                <a:cs typeface="Poppins SemiBold"/>
                <a:sym typeface="Poppins SemiBold"/>
              </a:rPr>
              <a:t>24 JULY 2023</a:t>
            </a:r>
            <a:endParaRPr sz="13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270000" y="1619250"/>
            <a:ext cx="2229000" cy="864638"/>
            <a:chOff x="270000" y="1619250"/>
            <a:chExt cx="2229000" cy="864638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270000" y="1619250"/>
              <a:ext cx="22290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700">
                  <a:latin typeface="Poppins"/>
                  <a:ea typeface="Poppins"/>
                  <a:cs typeface="Poppins"/>
                  <a:sym typeface="Poppins"/>
                </a:rPr>
                <a:t>To: Alex Turner</a:t>
              </a:r>
              <a:endParaRPr b="1" sz="17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270000" y="1957388"/>
              <a:ext cx="2229000" cy="5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latin typeface="Poppins"/>
                  <a:ea typeface="Poppins"/>
                  <a:cs typeface="Poppins"/>
                  <a:sym typeface="Poppins"/>
                </a:rPr>
                <a:t>Director of Partnerships</a:t>
              </a:r>
              <a:endParaRPr sz="900"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latin typeface="Poppins"/>
                  <a:ea typeface="Poppins"/>
                  <a:cs typeface="Poppins"/>
                  <a:sym typeface="Poppins"/>
                </a:rPr>
                <a:t>23 Main Street, Suite 6</a:t>
              </a:r>
              <a:endParaRPr sz="900"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Poppins"/>
                  <a:ea typeface="Poppins"/>
                  <a:cs typeface="Poppins"/>
                  <a:sym typeface="Poppins"/>
                </a:rPr>
                <a:t>Cityville, Stateland, ZIP123</a:t>
              </a:r>
              <a:endParaRPr sz="900"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270000" y="3243275"/>
            <a:ext cx="7020000" cy="53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Dear Alex Turner,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I hope this letter finds you well. I am writing on behalf of [Your Company Name], a leader in the [your industry or field] sector. It is my pleasure to introduce our company and explore potential opportunities for collaboration with [Recipient's Company Name].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At [Your Company Name], we are dedicated to [briefly describe your company's mission or key services/products]. With a team of highly skilled professionals and a commitment to excellence, we have successfully [mention any notable achievements, projects, or partnerships]. Our goal is to [explain your company's overarching goal or vision].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I would love to explore these opportunities further and discuss how our collaboration could be mutually beneficial. If you are available, I would be honored to schedule a meeting at your convenience. Please feel free to reach out to me via email at [Your Email Address] or by phone at [Your Phone Number].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Thank you for considering this proposal. We look forward to the possibility of working together and contributing to each other's success.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Poppins"/>
                <a:ea typeface="Poppins"/>
                <a:cs typeface="Poppins"/>
                <a:sym typeface="Poppins"/>
              </a:rPr>
              <a:t>Best regards,</a:t>
            </a:r>
            <a:endParaRPr sz="12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5070600" y="8553450"/>
            <a:ext cx="2229000" cy="476738"/>
            <a:chOff x="270000" y="1619250"/>
            <a:chExt cx="2229000" cy="476738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270000" y="1619250"/>
              <a:ext cx="22290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700">
                  <a:latin typeface="Poppins"/>
                  <a:ea typeface="Poppins"/>
                  <a:cs typeface="Poppins"/>
                  <a:sym typeface="Poppins"/>
                </a:rPr>
                <a:t>Emily Reynolds</a:t>
              </a:r>
              <a:endParaRPr b="1" sz="1700"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270000" y="1957388"/>
              <a:ext cx="2229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Poppins"/>
                  <a:ea typeface="Poppins"/>
                  <a:cs typeface="Poppins"/>
                  <a:sym typeface="Poppins"/>
                </a:rPr>
                <a:t>Chief Executive Officer</a:t>
              </a:r>
              <a:endParaRPr sz="900"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 rot="10800000">
            <a:off x="2676395" y="9820300"/>
            <a:ext cx="4883605" cy="890550"/>
            <a:chOff x="0" y="-750"/>
            <a:chExt cx="5469375" cy="890550"/>
          </a:xfrm>
        </p:grpSpPr>
        <p:sp>
          <p:nvSpPr>
            <p:cNvPr id="73" name="Google Shape;73;p13"/>
            <p:cNvSpPr/>
            <p:nvPr/>
          </p:nvSpPr>
          <p:spPr>
            <a:xfrm>
              <a:off x="3420675" y="0"/>
              <a:ext cx="2048700" cy="889800"/>
            </a:xfrm>
            <a:prstGeom prst="parallelogram">
              <a:avLst>
                <a:gd fmla="val 105484" name="adj"/>
              </a:avLst>
            </a:prstGeom>
            <a:solidFill>
              <a:srgbClr val="F6F6F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0" y="-750"/>
              <a:ext cx="4739524" cy="890550"/>
              <a:chOff x="0" y="-750"/>
              <a:chExt cx="4739524" cy="89055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2530324" y="0"/>
                <a:ext cx="2209200" cy="889800"/>
              </a:xfrm>
              <a:prstGeom prst="parallelogram">
                <a:avLst>
                  <a:gd fmla="val 105484" name="adj"/>
                </a:avLst>
              </a:prstGeom>
              <a:solidFill>
                <a:srgbClr val="E8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0" y="-750"/>
                <a:ext cx="3680100" cy="890400"/>
              </a:xfrm>
              <a:prstGeom prst="rect">
                <a:avLst/>
              </a:prstGeom>
              <a:solidFill>
                <a:srgbClr val="E8E8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7" name="Google Shape;77;p13"/>
          <p:cNvSpPr txBox="1"/>
          <p:nvPr/>
        </p:nvSpPr>
        <p:spPr>
          <a:xfrm>
            <a:off x="270000" y="9801238"/>
            <a:ext cx="3130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latin typeface="Poppins"/>
                <a:ea typeface="Poppins"/>
                <a:cs typeface="Poppins"/>
                <a:sym typeface="Poppins"/>
              </a:rPr>
              <a:t>Email:</a:t>
            </a:r>
            <a:r>
              <a:rPr lang="ru" sz="1000">
                <a:latin typeface="Poppins"/>
                <a:ea typeface="Poppins"/>
                <a:cs typeface="Poppins"/>
                <a:sym typeface="Poppins"/>
              </a:rPr>
              <a:t> recipient@recipientcompany.com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latin typeface="Poppins"/>
                <a:ea typeface="Poppins"/>
                <a:cs typeface="Poppins"/>
                <a:sym typeface="Poppins"/>
              </a:rPr>
              <a:t>Website:</a:t>
            </a:r>
            <a:r>
              <a:rPr lang="ru" sz="1000">
                <a:latin typeface="Poppins"/>
                <a:ea typeface="Poppins"/>
                <a:cs typeface="Poppins"/>
                <a:sym typeface="Poppins"/>
              </a:rPr>
              <a:t> www.recipientcompany.com 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latin typeface="Poppins"/>
                <a:ea typeface="Poppins"/>
                <a:cs typeface="Poppins"/>
                <a:sym typeface="Poppins"/>
              </a:rPr>
              <a:t>Phone: </a:t>
            </a:r>
            <a:r>
              <a:rPr lang="ru" sz="1000">
                <a:latin typeface="Poppins"/>
                <a:ea typeface="Poppins"/>
                <a:cs typeface="Poppins"/>
                <a:sym typeface="Poppins"/>
              </a:rPr>
              <a:t>+1 (555) 987-6543</a:t>
            </a:r>
            <a:endParaRPr sz="100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