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ubik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83">
          <p15:clr>
            <a:srgbClr val="9AA0A6"/>
          </p15:clr>
        </p15:guide>
        <p15:guide id="2" pos="4479">
          <p15:clr>
            <a:srgbClr val="9AA0A6"/>
          </p15:clr>
        </p15:guide>
        <p15:guide id="3" orient="horz" pos="454">
          <p15:clr>
            <a:srgbClr val="9AA0A6"/>
          </p15:clr>
        </p15:guide>
        <p15:guide id="4" orient="horz" pos="6282">
          <p15:clr>
            <a:srgbClr val="9AA0A6"/>
          </p15:clr>
        </p15:guide>
        <p15:guide id="5" orient="horz" pos="568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3"/>
        <p:guide pos="4479"/>
        <p:guide pos="454" orient="horz"/>
        <p:guide pos="6282" orient="horz"/>
        <p:guide pos="5686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Rubik-boldItalic.fntdata"/><Relationship Id="rId9" Type="http://schemas.openxmlformats.org/officeDocument/2006/relationships/font" Target="fonts/Rubik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ubik-regular.fntdata"/><Relationship Id="rId8" Type="http://schemas.openxmlformats.org/officeDocument/2006/relationships/font" Target="fonts/Rubik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122E5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459525" y="3977556"/>
            <a:ext cx="6650400" cy="360000"/>
          </a:xfrm>
          <a:prstGeom prst="rect">
            <a:avLst/>
          </a:prstGeom>
          <a:solidFill>
            <a:srgbClr val="1A3E5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0781D"/>
              </a:solidFill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459525" y="4697019"/>
            <a:ext cx="6650400" cy="360000"/>
          </a:xfrm>
          <a:prstGeom prst="rect">
            <a:avLst/>
          </a:prstGeom>
          <a:solidFill>
            <a:srgbClr val="1A3E5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0781D"/>
              </a:solidFill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459525" y="5417044"/>
            <a:ext cx="6650400" cy="360000"/>
          </a:xfrm>
          <a:prstGeom prst="rect">
            <a:avLst/>
          </a:prstGeom>
          <a:solidFill>
            <a:srgbClr val="1A3E5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0781D"/>
              </a:solidFill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459525" y="6139431"/>
            <a:ext cx="6650400" cy="360000"/>
          </a:xfrm>
          <a:prstGeom prst="rect">
            <a:avLst/>
          </a:prstGeom>
          <a:solidFill>
            <a:srgbClr val="1A3E5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0781D"/>
              </a:solidFill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459525" y="6857069"/>
            <a:ext cx="6650400" cy="360000"/>
          </a:xfrm>
          <a:prstGeom prst="rect">
            <a:avLst/>
          </a:prstGeom>
          <a:solidFill>
            <a:srgbClr val="1A3E5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0781D"/>
              </a:solidFill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459525" y="7581831"/>
            <a:ext cx="6650400" cy="360000"/>
          </a:xfrm>
          <a:prstGeom prst="rect">
            <a:avLst/>
          </a:prstGeom>
          <a:solidFill>
            <a:srgbClr val="1A3E5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0781D"/>
              </a:solidFill>
            </a:endParaRPr>
          </a:p>
        </p:txBody>
      </p:sp>
      <p:cxnSp>
        <p:nvCxnSpPr>
          <p:cNvPr id="61" name="Google Shape;61;p13"/>
          <p:cNvCxnSpPr/>
          <p:nvPr/>
        </p:nvCxnSpPr>
        <p:spPr>
          <a:xfrm>
            <a:off x="890600" y="3261794"/>
            <a:ext cx="0" cy="46800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Google Shape;62;p13"/>
          <p:cNvSpPr txBox="1"/>
          <p:nvPr/>
        </p:nvSpPr>
        <p:spPr>
          <a:xfrm>
            <a:off x="1466850" y="828144"/>
            <a:ext cx="2695500" cy="5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65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Alek Kuhn</a:t>
            </a:r>
            <a:endParaRPr b="1" sz="365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pic>
        <p:nvPicPr>
          <p:cNvPr id="63" name="Google Shape;6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9525" y="919494"/>
            <a:ext cx="719936" cy="7158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3"/>
          <p:cNvSpPr txBox="1"/>
          <p:nvPr/>
        </p:nvSpPr>
        <p:spPr>
          <a:xfrm>
            <a:off x="1466850" y="1392481"/>
            <a:ext cx="2695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Kuhn </a:t>
            </a:r>
            <a:r>
              <a:rPr lang="ru" sz="2000">
                <a:solidFill>
                  <a:srgbClr val="F0781D"/>
                </a:solidFill>
                <a:latin typeface="Rubik"/>
                <a:ea typeface="Rubik"/>
                <a:cs typeface="Rubik"/>
                <a:sym typeface="Rubik"/>
              </a:rPr>
              <a:t>Company</a:t>
            </a:r>
            <a:endParaRPr sz="2000">
              <a:solidFill>
                <a:srgbClr val="F0781D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459525" y="1952094"/>
            <a:ext cx="1386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F0781D"/>
                </a:solidFill>
                <a:latin typeface="Rubik"/>
                <a:ea typeface="Rubik"/>
                <a:cs typeface="Rubik"/>
                <a:sym typeface="Rubik"/>
              </a:rPr>
              <a:t>Ship To:</a:t>
            </a:r>
            <a:endParaRPr b="1">
              <a:solidFill>
                <a:srgbClr val="F0781D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4462075" y="1199619"/>
            <a:ext cx="1386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F0781D"/>
                </a:solidFill>
                <a:latin typeface="Rubik"/>
                <a:ea typeface="Rubik"/>
                <a:cs typeface="Rubik"/>
                <a:sym typeface="Rubik"/>
              </a:rPr>
              <a:t>Date:</a:t>
            </a:r>
            <a:endParaRPr b="1">
              <a:solidFill>
                <a:srgbClr val="F0781D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4462075" y="1452031"/>
            <a:ext cx="1386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F0781D"/>
                </a:solidFill>
                <a:latin typeface="Rubik"/>
                <a:ea typeface="Rubik"/>
                <a:cs typeface="Rubik"/>
                <a:sym typeface="Rubik"/>
              </a:rPr>
              <a:t>Total Due:</a:t>
            </a:r>
            <a:endParaRPr b="1">
              <a:solidFill>
                <a:srgbClr val="F0781D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5700725" y="947206"/>
            <a:ext cx="1386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345</a:t>
            </a:r>
            <a:endParaRPr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700725" y="1199619"/>
            <a:ext cx="1386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19/11/2021</a:t>
            </a:r>
            <a:endParaRPr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5700725" y="1452031"/>
            <a:ext cx="1386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$2142.00</a:t>
            </a:r>
            <a:endParaRPr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459525" y="2209269"/>
            <a:ext cx="2212200" cy="7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Granville Casper</a:t>
            </a:r>
            <a:endParaRPr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893 Koss Unions</a:t>
            </a:r>
            <a:endParaRPr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Port Kaleburgh, 60119</a:t>
            </a:r>
            <a:endParaRPr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4462075" y="1952094"/>
            <a:ext cx="1386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F0781D"/>
                </a:solidFill>
                <a:latin typeface="Rubik"/>
                <a:ea typeface="Rubik"/>
                <a:cs typeface="Rubik"/>
                <a:sym typeface="Rubik"/>
              </a:rPr>
              <a:t>Bill To:</a:t>
            </a:r>
            <a:endParaRPr b="1">
              <a:solidFill>
                <a:srgbClr val="F0781D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4462075" y="2209269"/>
            <a:ext cx="2212200" cy="7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Eli Weissnat</a:t>
            </a:r>
            <a:endParaRPr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7477 Crooks Hollow</a:t>
            </a:r>
            <a:endParaRPr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East Meagan, 55050</a:t>
            </a:r>
            <a:endParaRPr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4" name="Google Shape;74;p13"/>
          <p:cNvSpPr/>
          <p:nvPr/>
        </p:nvSpPr>
        <p:spPr>
          <a:xfrm>
            <a:off x="459525" y="3257031"/>
            <a:ext cx="6650400" cy="360000"/>
          </a:xfrm>
          <a:prstGeom prst="rect">
            <a:avLst/>
          </a:prstGeom>
          <a:solidFill>
            <a:srgbClr val="F0781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0781D"/>
              </a:solidFill>
            </a:endParaRPr>
          </a:p>
        </p:txBody>
      </p:sp>
      <p:sp>
        <p:nvSpPr>
          <p:cNvPr id="75" name="Google Shape;75;p13"/>
          <p:cNvSpPr/>
          <p:nvPr/>
        </p:nvSpPr>
        <p:spPr>
          <a:xfrm>
            <a:off x="4452925" y="8666594"/>
            <a:ext cx="2657100" cy="360000"/>
          </a:xfrm>
          <a:prstGeom prst="rect">
            <a:avLst/>
          </a:prstGeom>
          <a:solidFill>
            <a:srgbClr val="F0781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0781D"/>
              </a:solidFill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459525" y="3324569"/>
            <a:ext cx="432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№</a:t>
            </a:r>
            <a:endParaRPr b="1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459525" y="3704644"/>
            <a:ext cx="432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1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459525" y="4064644"/>
            <a:ext cx="432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2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459525" y="4424644"/>
            <a:ext cx="432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3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459525" y="4784644"/>
            <a:ext cx="432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4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459525" y="5144644"/>
            <a:ext cx="432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5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459525" y="5504644"/>
            <a:ext cx="432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6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459525" y="5864644"/>
            <a:ext cx="432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7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459525" y="6224638"/>
            <a:ext cx="432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8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459525" y="6589419"/>
            <a:ext cx="432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9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459525" y="6947025"/>
            <a:ext cx="432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10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459525" y="7309419"/>
            <a:ext cx="432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11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459525" y="7669413"/>
            <a:ext cx="432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12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1043925" y="3324569"/>
            <a:ext cx="22122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Item Description</a:t>
            </a:r>
            <a:endParaRPr b="1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3737625" y="3324569"/>
            <a:ext cx="720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QTY</a:t>
            </a:r>
            <a:endParaRPr b="1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4601850" y="3324569"/>
            <a:ext cx="720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Price</a:t>
            </a:r>
            <a:endParaRPr b="1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5953213" y="3324569"/>
            <a:ext cx="720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Total</a:t>
            </a:r>
            <a:endParaRPr b="1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grpSp>
        <p:nvGrpSpPr>
          <p:cNvPr id="93" name="Google Shape;93;p13"/>
          <p:cNvGrpSpPr/>
          <p:nvPr/>
        </p:nvGrpSpPr>
        <p:grpSpPr>
          <a:xfrm>
            <a:off x="3881625" y="3707031"/>
            <a:ext cx="432000" cy="4149575"/>
            <a:chOff x="459525" y="3505150"/>
            <a:chExt cx="432000" cy="4149575"/>
          </a:xfrm>
        </p:grpSpPr>
        <p:sp>
          <p:nvSpPr>
            <p:cNvPr id="94" name="Google Shape;94;p13"/>
            <p:cNvSpPr txBox="1"/>
            <p:nvPr/>
          </p:nvSpPr>
          <p:spPr>
            <a:xfrm>
              <a:off x="459525" y="3505150"/>
              <a:ext cx="432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lt1"/>
                  </a:solidFill>
                  <a:latin typeface="Rubik"/>
                  <a:ea typeface="Rubik"/>
                  <a:cs typeface="Rubik"/>
                  <a:sym typeface="Rubik"/>
                </a:rPr>
                <a:t>1</a:t>
              </a:r>
              <a:endParaRPr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459525" y="3865150"/>
              <a:ext cx="432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lt1"/>
                  </a:solidFill>
                  <a:latin typeface="Rubik"/>
                  <a:ea typeface="Rubik"/>
                  <a:cs typeface="Rubik"/>
                  <a:sym typeface="Rubik"/>
                </a:rPr>
                <a:t>3</a:t>
              </a:r>
              <a:endParaRPr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96" name="Google Shape;96;p13"/>
            <p:cNvSpPr txBox="1"/>
            <p:nvPr/>
          </p:nvSpPr>
          <p:spPr>
            <a:xfrm>
              <a:off x="459525" y="4225150"/>
              <a:ext cx="432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lt1"/>
                  </a:solidFill>
                  <a:latin typeface="Rubik"/>
                  <a:ea typeface="Rubik"/>
                  <a:cs typeface="Rubik"/>
                  <a:sym typeface="Rubik"/>
                </a:rPr>
                <a:t>3</a:t>
              </a:r>
              <a:endParaRPr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97" name="Google Shape;97;p13"/>
            <p:cNvSpPr txBox="1"/>
            <p:nvPr/>
          </p:nvSpPr>
          <p:spPr>
            <a:xfrm>
              <a:off x="459525" y="4585150"/>
              <a:ext cx="432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lt1"/>
                  </a:solidFill>
                  <a:latin typeface="Rubik"/>
                  <a:ea typeface="Rubik"/>
                  <a:cs typeface="Rubik"/>
                  <a:sym typeface="Rubik"/>
                </a:rPr>
                <a:t>2</a:t>
              </a:r>
              <a:endParaRPr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459525" y="4945150"/>
              <a:ext cx="432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lt1"/>
                  </a:solidFill>
                  <a:latin typeface="Rubik"/>
                  <a:ea typeface="Rubik"/>
                  <a:cs typeface="Rubik"/>
                  <a:sym typeface="Rubik"/>
                </a:rPr>
                <a:t>1</a:t>
              </a:r>
              <a:endParaRPr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99" name="Google Shape;99;p13"/>
            <p:cNvSpPr txBox="1"/>
            <p:nvPr/>
          </p:nvSpPr>
          <p:spPr>
            <a:xfrm>
              <a:off x="459525" y="5305150"/>
              <a:ext cx="432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lt1"/>
                  </a:solidFill>
                  <a:latin typeface="Rubik"/>
                  <a:ea typeface="Rubik"/>
                  <a:cs typeface="Rubik"/>
                  <a:sym typeface="Rubik"/>
                </a:rPr>
                <a:t>1</a:t>
              </a:r>
              <a:endParaRPr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00" name="Google Shape;100;p13"/>
            <p:cNvSpPr txBox="1"/>
            <p:nvPr/>
          </p:nvSpPr>
          <p:spPr>
            <a:xfrm>
              <a:off x="459525" y="5665150"/>
              <a:ext cx="432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lt1"/>
                  </a:solidFill>
                  <a:latin typeface="Rubik"/>
                  <a:ea typeface="Rubik"/>
                  <a:cs typeface="Rubik"/>
                  <a:sym typeface="Rubik"/>
                </a:rPr>
                <a:t>1</a:t>
              </a:r>
              <a:endParaRPr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459525" y="6025150"/>
              <a:ext cx="432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lt1"/>
                  </a:solidFill>
                  <a:latin typeface="Rubik"/>
                  <a:ea typeface="Rubik"/>
                  <a:cs typeface="Rubik"/>
                  <a:sym typeface="Rubik"/>
                </a:rPr>
                <a:t>4</a:t>
              </a:r>
              <a:endParaRPr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02" name="Google Shape;102;p13"/>
            <p:cNvSpPr txBox="1"/>
            <p:nvPr/>
          </p:nvSpPr>
          <p:spPr>
            <a:xfrm>
              <a:off x="459525" y="6389925"/>
              <a:ext cx="432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lt1"/>
                  </a:solidFill>
                  <a:latin typeface="Rubik"/>
                  <a:ea typeface="Rubik"/>
                  <a:cs typeface="Rubik"/>
                  <a:sym typeface="Rubik"/>
                </a:rPr>
                <a:t>2</a:t>
              </a:r>
              <a:endParaRPr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03" name="Google Shape;103;p13"/>
            <p:cNvSpPr txBox="1"/>
            <p:nvPr/>
          </p:nvSpPr>
          <p:spPr>
            <a:xfrm>
              <a:off x="459525" y="6749925"/>
              <a:ext cx="432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lt1"/>
                  </a:solidFill>
                  <a:latin typeface="Rubik"/>
                  <a:ea typeface="Rubik"/>
                  <a:cs typeface="Rubik"/>
                  <a:sym typeface="Rubik"/>
                </a:rPr>
                <a:t>1</a:t>
              </a:r>
              <a:endParaRPr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459525" y="7109925"/>
              <a:ext cx="432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lt1"/>
                  </a:solidFill>
                  <a:latin typeface="Rubik"/>
                  <a:ea typeface="Rubik"/>
                  <a:cs typeface="Rubik"/>
                  <a:sym typeface="Rubik"/>
                </a:rPr>
                <a:t>2</a:t>
              </a:r>
              <a:endParaRPr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05" name="Google Shape;105;p13"/>
            <p:cNvSpPr txBox="1"/>
            <p:nvPr/>
          </p:nvSpPr>
          <p:spPr>
            <a:xfrm>
              <a:off x="459525" y="7469925"/>
              <a:ext cx="432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lt1"/>
                  </a:solidFill>
                  <a:latin typeface="Rubik"/>
                  <a:ea typeface="Rubik"/>
                  <a:cs typeface="Rubik"/>
                  <a:sym typeface="Rubik"/>
                </a:rPr>
                <a:t>4</a:t>
              </a:r>
              <a:endParaRPr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sp>
        <p:nvSpPr>
          <p:cNvPr id="106" name="Google Shape;106;p13"/>
          <p:cNvSpPr txBox="1"/>
          <p:nvPr/>
        </p:nvSpPr>
        <p:spPr>
          <a:xfrm>
            <a:off x="4601853" y="3704644"/>
            <a:ext cx="719928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$5.00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4601853" y="4064644"/>
            <a:ext cx="719928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$125.00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4601853" y="4424644"/>
            <a:ext cx="719928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$45.00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09" name="Google Shape;109;p13"/>
          <p:cNvSpPr txBox="1"/>
          <p:nvPr/>
        </p:nvSpPr>
        <p:spPr>
          <a:xfrm>
            <a:off x="4601853" y="4784644"/>
            <a:ext cx="719928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$95.00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4601853" y="5144644"/>
            <a:ext cx="719928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$15.00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4601853" y="5504644"/>
            <a:ext cx="719928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$215.00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4601853" y="5864644"/>
            <a:ext cx="719928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$200.00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4601853" y="6224644"/>
            <a:ext cx="719928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$45.00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14" name="Google Shape;114;p13"/>
          <p:cNvSpPr txBox="1"/>
          <p:nvPr/>
        </p:nvSpPr>
        <p:spPr>
          <a:xfrm>
            <a:off x="4601853" y="6589419"/>
            <a:ext cx="719928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$70.00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15" name="Google Shape;115;p13"/>
          <p:cNvSpPr txBox="1"/>
          <p:nvPr/>
        </p:nvSpPr>
        <p:spPr>
          <a:xfrm>
            <a:off x="4601853" y="6949419"/>
            <a:ext cx="719928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$50.00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16" name="Google Shape;116;p13"/>
          <p:cNvSpPr txBox="1"/>
          <p:nvPr/>
        </p:nvSpPr>
        <p:spPr>
          <a:xfrm>
            <a:off x="4601853" y="7309419"/>
            <a:ext cx="719928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$90.00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17" name="Google Shape;117;p13"/>
          <p:cNvSpPr txBox="1"/>
          <p:nvPr/>
        </p:nvSpPr>
        <p:spPr>
          <a:xfrm>
            <a:off x="4601853" y="7669419"/>
            <a:ext cx="719928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$25.00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18" name="Google Shape;118;p13"/>
          <p:cNvSpPr txBox="1"/>
          <p:nvPr/>
        </p:nvSpPr>
        <p:spPr>
          <a:xfrm>
            <a:off x="5953253" y="3704644"/>
            <a:ext cx="719928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$5.00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19" name="Google Shape;119;p13"/>
          <p:cNvSpPr txBox="1"/>
          <p:nvPr/>
        </p:nvSpPr>
        <p:spPr>
          <a:xfrm>
            <a:off x="5953253" y="4064644"/>
            <a:ext cx="719928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$375.00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20" name="Google Shape;120;p13"/>
          <p:cNvSpPr txBox="1"/>
          <p:nvPr/>
        </p:nvSpPr>
        <p:spPr>
          <a:xfrm>
            <a:off x="5953253" y="4424644"/>
            <a:ext cx="719928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$135.00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21" name="Google Shape;121;p13"/>
          <p:cNvSpPr txBox="1"/>
          <p:nvPr/>
        </p:nvSpPr>
        <p:spPr>
          <a:xfrm>
            <a:off x="5953253" y="4784644"/>
            <a:ext cx="719928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$190.00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22" name="Google Shape;122;p13"/>
          <p:cNvSpPr txBox="1"/>
          <p:nvPr/>
        </p:nvSpPr>
        <p:spPr>
          <a:xfrm>
            <a:off x="5953253" y="5144644"/>
            <a:ext cx="719928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$15.00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23" name="Google Shape;123;p13"/>
          <p:cNvSpPr txBox="1"/>
          <p:nvPr/>
        </p:nvSpPr>
        <p:spPr>
          <a:xfrm>
            <a:off x="5953253" y="5504644"/>
            <a:ext cx="719928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$215.00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24" name="Google Shape;124;p13"/>
          <p:cNvSpPr txBox="1"/>
          <p:nvPr/>
        </p:nvSpPr>
        <p:spPr>
          <a:xfrm>
            <a:off x="5953253" y="5864644"/>
            <a:ext cx="719928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$200.00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25" name="Google Shape;125;p13"/>
          <p:cNvSpPr txBox="1"/>
          <p:nvPr/>
        </p:nvSpPr>
        <p:spPr>
          <a:xfrm>
            <a:off x="5953253" y="6224644"/>
            <a:ext cx="719928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$18000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26" name="Google Shape;126;p13"/>
          <p:cNvSpPr txBox="1"/>
          <p:nvPr/>
        </p:nvSpPr>
        <p:spPr>
          <a:xfrm>
            <a:off x="5953253" y="6589419"/>
            <a:ext cx="719928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$140.00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27" name="Google Shape;127;p13"/>
          <p:cNvSpPr txBox="1"/>
          <p:nvPr/>
        </p:nvSpPr>
        <p:spPr>
          <a:xfrm>
            <a:off x="5953253" y="6949419"/>
            <a:ext cx="719928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$50.00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28" name="Google Shape;128;p13"/>
          <p:cNvSpPr txBox="1"/>
          <p:nvPr/>
        </p:nvSpPr>
        <p:spPr>
          <a:xfrm>
            <a:off x="5953253" y="7309419"/>
            <a:ext cx="719928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$180.00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29" name="Google Shape;129;p13"/>
          <p:cNvSpPr txBox="1"/>
          <p:nvPr/>
        </p:nvSpPr>
        <p:spPr>
          <a:xfrm>
            <a:off x="5953253" y="7669419"/>
            <a:ext cx="719928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$100.00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cxnSp>
        <p:nvCxnSpPr>
          <p:cNvPr id="130" name="Google Shape;130;p13"/>
          <p:cNvCxnSpPr/>
          <p:nvPr/>
        </p:nvCxnSpPr>
        <p:spPr>
          <a:xfrm>
            <a:off x="3733800" y="3617025"/>
            <a:ext cx="0" cy="43248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1" name="Google Shape;131;p13"/>
          <p:cNvCxnSpPr/>
          <p:nvPr/>
        </p:nvCxnSpPr>
        <p:spPr>
          <a:xfrm>
            <a:off x="4452929" y="3617025"/>
            <a:ext cx="0" cy="43248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2" name="Google Shape;132;p13"/>
          <p:cNvCxnSpPr/>
          <p:nvPr/>
        </p:nvCxnSpPr>
        <p:spPr>
          <a:xfrm>
            <a:off x="5791200" y="3617025"/>
            <a:ext cx="0" cy="43248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3" name="Google Shape;133;p13"/>
          <p:cNvSpPr txBox="1"/>
          <p:nvPr/>
        </p:nvSpPr>
        <p:spPr>
          <a:xfrm>
            <a:off x="1043925" y="3704644"/>
            <a:ext cx="2212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Esse molestie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34" name="Google Shape;134;p13"/>
          <p:cNvSpPr txBox="1"/>
          <p:nvPr/>
        </p:nvSpPr>
        <p:spPr>
          <a:xfrm>
            <a:off x="1043925" y="4064644"/>
            <a:ext cx="2212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Nostrud exerci tation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35" name="Google Shape;135;p13"/>
          <p:cNvSpPr txBox="1"/>
          <p:nvPr/>
        </p:nvSpPr>
        <p:spPr>
          <a:xfrm>
            <a:off x="1043925" y="4424631"/>
            <a:ext cx="2212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Consectetuer adipiscing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36" name="Google Shape;136;p13"/>
          <p:cNvSpPr txBox="1"/>
          <p:nvPr/>
        </p:nvSpPr>
        <p:spPr>
          <a:xfrm>
            <a:off x="1043925" y="4784631"/>
            <a:ext cx="2212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Tation ullamcorper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37" name="Google Shape;137;p13"/>
          <p:cNvSpPr txBox="1"/>
          <p:nvPr/>
        </p:nvSpPr>
        <p:spPr>
          <a:xfrm>
            <a:off x="1043925" y="5144631"/>
            <a:ext cx="2212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Nulla facilisis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38" name="Google Shape;138;p13"/>
          <p:cNvSpPr txBox="1"/>
          <p:nvPr/>
        </p:nvSpPr>
        <p:spPr>
          <a:xfrm>
            <a:off x="1043925" y="5504644"/>
            <a:ext cx="2212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Delenit augue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39" name="Google Shape;139;p13"/>
          <p:cNvSpPr txBox="1"/>
          <p:nvPr/>
        </p:nvSpPr>
        <p:spPr>
          <a:xfrm>
            <a:off x="1043925" y="5864631"/>
            <a:ext cx="2212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Magna aliquam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40" name="Google Shape;140;p13"/>
          <p:cNvSpPr txBox="1"/>
          <p:nvPr/>
        </p:nvSpPr>
        <p:spPr>
          <a:xfrm>
            <a:off x="1043925" y="6224638"/>
            <a:ext cx="2212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Blandit praesent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41" name="Google Shape;141;p13"/>
          <p:cNvSpPr txBox="1"/>
          <p:nvPr/>
        </p:nvSpPr>
        <p:spPr>
          <a:xfrm>
            <a:off x="1043925" y="6584631"/>
            <a:ext cx="2212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Consectetuer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42" name="Google Shape;142;p13"/>
          <p:cNvSpPr txBox="1"/>
          <p:nvPr/>
        </p:nvSpPr>
        <p:spPr>
          <a:xfrm>
            <a:off x="1043925" y="6947025"/>
            <a:ext cx="2212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Adipiscing elit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43" name="Google Shape;143;p13"/>
          <p:cNvSpPr txBox="1"/>
          <p:nvPr/>
        </p:nvSpPr>
        <p:spPr>
          <a:xfrm>
            <a:off x="1043925" y="7304631"/>
            <a:ext cx="2212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Duis autem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44" name="Google Shape;144;p13"/>
          <p:cNvSpPr txBox="1"/>
          <p:nvPr/>
        </p:nvSpPr>
        <p:spPr>
          <a:xfrm>
            <a:off x="1043925" y="7669413"/>
            <a:ext cx="2212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Commodo consequat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45" name="Google Shape;145;p13"/>
          <p:cNvSpPr txBox="1"/>
          <p:nvPr/>
        </p:nvSpPr>
        <p:spPr>
          <a:xfrm>
            <a:off x="4601853" y="8029419"/>
            <a:ext cx="720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Sub total: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46" name="Google Shape;146;p13"/>
          <p:cNvSpPr txBox="1"/>
          <p:nvPr/>
        </p:nvSpPr>
        <p:spPr>
          <a:xfrm>
            <a:off x="5953253" y="8029419"/>
            <a:ext cx="720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$1785.00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47" name="Google Shape;147;p13"/>
          <p:cNvSpPr txBox="1"/>
          <p:nvPr/>
        </p:nvSpPr>
        <p:spPr>
          <a:xfrm>
            <a:off x="4601853" y="8391806"/>
            <a:ext cx="720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Tax 20%: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48" name="Google Shape;148;p13"/>
          <p:cNvSpPr txBox="1"/>
          <p:nvPr/>
        </p:nvSpPr>
        <p:spPr>
          <a:xfrm>
            <a:off x="5953253" y="8391806"/>
            <a:ext cx="720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$357.00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49" name="Google Shape;149;p13"/>
          <p:cNvSpPr txBox="1"/>
          <p:nvPr/>
        </p:nvSpPr>
        <p:spPr>
          <a:xfrm>
            <a:off x="4601853" y="8744631"/>
            <a:ext cx="720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Total:</a:t>
            </a:r>
            <a:endParaRPr b="1"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50" name="Google Shape;150;p13"/>
          <p:cNvSpPr txBox="1"/>
          <p:nvPr/>
        </p:nvSpPr>
        <p:spPr>
          <a:xfrm>
            <a:off x="5953249" y="8744644"/>
            <a:ext cx="976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$2142.00</a:t>
            </a:r>
            <a:endParaRPr b="1"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51" name="Google Shape;151;p13"/>
          <p:cNvSpPr txBox="1"/>
          <p:nvPr/>
        </p:nvSpPr>
        <p:spPr>
          <a:xfrm>
            <a:off x="450000" y="8128269"/>
            <a:ext cx="2743200" cy="9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F0781D"/>
                </a:solidFill>
                <a:latin typeface="Rubik"/>
                <a:ea typeface="Rubik"/>
                <a:cs typeface="Rubik"/>
                <a:sym typeface="Rubik"/>
              </a:rPr>
              <a:t>Payment Details:</a:t>
            </a:r>
            <a:endParaRPr b="1">
              <a:solidFill>
                <a:srgbClr val="F0781D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0781D"/>
                </a:solidFill>
                <a:latin typeface="Rubik"/>
                <a:ea typeface="Rubik"/>
                <a:cs typeface="Rubik"/>
                <a:sym typeface="Rubik"/>
              </a:rPr>
              <a:t>Paypal:</a:t>
            </a:r>
            <a:r>
              <a:rPr lang="ru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 </a:t>
            </a:r>
            <a:r>
              <a:rPr lang="ru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example</a:t>
            </a:r>
            <a:r>
              <a:rPr lang="ru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mail@com</a:t>
            </a:r>
            <a:endParaRPr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0781D"/>
                </a:solidFill>
                <a:latin typeface="Rubik"/>
                <a:ea typeface="Rubik"/>
                <a:cs typeface="Rubik"/>
                <a:sym typeface="Rubik"/>
              </a:rPr>
              <a:t>Bank:</a:t>
            </a:r>
            <a:r>
              <a:rPr lang="ru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 example-name</a:t>
            </a:r>
            <a:endParaRPr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0781D"/>
                </a:solidFill>
                <a:latin typeface="Rubik"/>
                <a:ea typeface="Rubik"/>
                <a:cs typeface="Rubik"/>
                <a:sym typeface="Rubik"/>
              </a:rPr>
              <a:t>Business Name:</a:t>
            </a:r>
            <a:r>
              <a:rPr lang="ru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 </a:t>
            </a:r>
            <a:r>
              <a:rPr lang="ru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example</a:t>
            </a:r>
            <a:r>
              <a:rPr lang="ru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-name</a:t>
            </a:r>
            <a:endParaRPr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52" name="Google Shape;152;p13"/>
          <p:cNvSpPr txBox="1"/>
          <p:nvPr/>
        </p:nvSpPr>
        <p:spPr>
          <a:xfrm>
            <a:off x="4462075" y="9248256"/>
            <a:ext cx="27432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Terms &amp; Conditions</a:t>
            </a:r>
            <a:endParaRPr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Payment is due within 15 days</a:t>
            </a:r>
            <a:endParaRPr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53" name="Google Shape;153;p13"/>
          <p:cNvSpPr txBox="1"/>
          <p:nvPr/>
        </p:nvSpPr>
        <p:spPr>
          <a:xfrm>
            <a:off x="4462075" y="947219"/>
            <a:ext cx="1386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F0781D"/>
                </a:solidFill>
                <a:latin typeface="Rubik"/>
                <a:ea typeface="Rubik"/>
                <a:cs typeface="Rubik"/>
                <a:sym typeface="Rubik"/>
              </a:rPr>
              <a:t>Invoice №:</a:t>
            </a:r>
            <a:endParaRPr b="1">
              <a:solidFill>
                <a:srgbClr val="F0781D"/>
              </a:solidFill>
              <a:latin typeface="Rubik"/>
              <a:ea typeface="Rubik"/>
              <a:cs typeface="Rubik"/>
              <a:sym typeface="Rubi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