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</p:sldIdLst>
  <p:sldSz cy="10692000" cx="7560000"/>
  <p:notesSz cx="6858000" cy="9144000"/>
  <p:embeddedFontLst>
    <p:embeddedFont>
      <p:font typeface="EB Garamond"/>
      <p:regular r:id="rId6"/>
      <p:bold r:id="rId7"/>
      <p:italic r:id="rId8"/>
      <p:boldItalic r:id="rId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EBGaramond-boldItalic.fntdata"/><Relationship Id="rId5" Type="http://schemas.openxmlformats.org/officeDocument/2006/relationships/slide" Target="slides/slide1.xml"/><Relationship Id="rId6" Type="http://schemas.openxmlformats.org/officeDocument/2006/relationships/font" Target="fonts/EBGaramond-regular.fntdata"/><Relationship Id="rId7" Type="http://schemas.openxmlformats.org/officeDocument/2006/relationships/font" Target="fonts/EBGaramond-bold.fntdata"/><Relationship Id="rId8" Type="http://schemas.openxmlformats.org/officeDocument/2006/relationships/font" Target="fonts/EBGaramond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787" l="787" r="787" t="787"/>
          <a:stretch/>
        </p:blipFill>
        <p:spPr>
          <a:xfrm>
            <a:off x="0" y="1"/>
            <a:ext cx="7560000" cy="10691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" name="Google Shape;55;p13"/>
          <p:cNvGrpSpPr/>
          <p:nvPr/>
        </p:nvGrpSpPr>
        <p:grpSpPr>
          <a:xfrm>
            <a:off x="810000" y="-1500"/>
            <a:ext cx="5940000" cy="10692000"/>
            <a:chOff x="9132675" y="-1500"/>
            <a:chExt cx="5940000" cy="10692000"/>
          </a:xfrm>
        </p:grpSpPr>
        <p:sp>
          <p:nvSpPr>
            <p:cNvPr id="56" name="Google Shape;56;p13"/>
            <p:cNvSpPr/>
            <p:nvPr/>
          </p:nvSpPr>
          <p:spPr>
            <a:xfrm>
              <a:off x="9132675" y="-1500"/>
              <a:ext cx="5940000" cy="10692000"/>
            </a:xfrm>
            <a:prstGeom prst="rect">
              <a:avLst/>
            </a:prstGeom>
            <a:solidFill>
              <a:srgbClr val="060F22"/>
            </a:solidFill>
            <a:ln>
              <a:noFill/>
            </a:ln>
            <a:effectLst>
              <a:outerShdw blurRad="428625" rotWithShape="0" algn="bl" dir="5400000" dist="114300">
                <a:srgbClr val="000000">
                  <a:alpha val="75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13"/>
            <p:cNvSpPr/>
            <p:nvPr/>
          </p:nvSpPr>
          <p:spPr>
            <a:xfrm>
              <a:off x="9457875" y="716850"/>
              <a:ext cx="5289600" cy="9255300"/>
            </a:xfrm>
            <a:prstGeom prst="roundRect">
              <a:avLst>
                <a:gd fmla="val 1475" name="adj"/>
              </a:avLst>
            </a:prstGeom>
            <a:gradFill>
              <a:gsLst>
                <a:gs pos="0">
                  <a:srgbClr val="936937"/>
                </a:gs>
                <a:gs pos="7000">
                  <a:srgbClr val="A57D4B"/>
                </a:gs>
                <a:gs pos="26000">
                  <a:srgbClr val="E8C278"/>
                </a:gs>
                <a:gs pos="54000">
                  <a:srgbClr val="F8E3A3"/>
                </a:gs>
                <a:gs pos="77000">
                  <a:srgbClr val="E6BE71"/>
                </a:gs>
                <a:gs pos="100000">
                  <a:srgbClr val="CA8A4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13"/>
            <p:cNvSpPr/>
            <p:nvPr/>
          </p:nvSpPr>
          <p:spPr>
            <a:xfrm>
              <a:off x="9488875" y="743850"/>
              <a:ext cx="5223000" cy="9203100"/>
            </a:xfrm>
            <a:prstGeom prst="roundRect">
              <a:avLst>
                <a:gd fmla="val 1475" name="adj"/>
              </a:avLst>
            </a:prstGeom>
            <a:solidFill>
              <a:srgbClr val="060F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13"/>
          <p:cNvSpPr/>
          <p:nvPr/>
        </p:nvSpPr>
        <p:spPr>
          <a:xfrm>
            <a:off x="3478675" y="1807900"/>
            <a:ext cx="602649" cy="1786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gradFill>
                  <a:gsLst>
                    <a:gs pos="0">
                      <a:srgbClr val="936937"/>
                    </a:gs>
                    <a:gs pos="7000">
                      <a:srgbClr val="A57D4B"/>
                    </a:gs>
                    <a:gs pos="26000">
                      <a:srgbClr val="E8C278"/>
                    </a:gs>
                    <a:gs pos="54000">
                      <a:srgbClr val="F8E3A3"/>
                    </a:gs>
                    <a:gs pos="77000">
                      <a:srgbClr val="E6BE71"/>
                    </a:gs>
                    <a:gs pos="100000">
                      <a:srgbClr val="CA8A42"/>
                    </a:gs>
                  </a:gsLst>
                  <a:lin ang="5400012" scaled="0"/>
                </a:gradFill>
                <a:latin typeface="Italiana"/>
              </a:rPr>
              <a:t>LOGO</a:t>
            </a:r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3200" y="1241937"/>
            <a:ext cx="453600" cy="44795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 txBox="1"/>
          <p:nvPr/>
        </p:nvSpPr>
        <p:spPr>
          <a:xfrm>
            <a:off x="1683750" y="2360393"/>
            <a:ext cx="41925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700">
                <a:solidFill>
                  <a:srgbClr val="EAC981"/>
                </a:solidFill>
                <a:latin typeface="EB Garamond"/>
                <a:ea typeface="EB Garamond"/>
                <a:cs typeface="EB Garamond"/>
                <a:sym typeface="EB Garamond"/>
              </a:rPr>
              <a:t>We are delighted to invite you to our</a:t>
            </a:r>
            <a:endParaRPr sz="1700">
              <a:solidFill>
                <a:srgbClr val="EAC98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62" name="Google Shape;62;p13"/>
          <p:cNvSpPr/>
          <p:nvPr/>
        </p:nvSpPr>
        <p:spPr>
          <a:xfrm>
            <a:off x="1534725" y="3260709"/>
            <a:ext cx="4490547" cy="81387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gradFill>
                  <a:gsLst>
                    <a:gs pos="0">
                      <a:srgbClr val="F8E3A3"/>
                    </a:gs>
                    <a:gs pos="54000">
                      <a:srgbClr val="F8E3A3"/>
                    </a:gs>
                    <a:gs pos="100000">
                      <a:srgbClr val="E6BE71"/>
                    </a:gs>
                  </a:gsLst>
                  <a:lin ang="5400012" scaled="0"/>
                </a:gradFill>
                <a:latin typeface="Qwitcher Grypen"/>
              </a:rPr>
              <a:t>Global Business</a:t>
            </a:r>
          </a:p>
        </p:txBody>
      </p:sp>
      <p:sp>
        <p:nvSpPr>
          <p:cNvPr id="63" name="Google Shape;63;p13"/>
          <p:cNvSpPr/>
          <p:nvPr/>
        </p:nvSpPr>
        <p:spPr>
          <a:xfrm>
            <a:off x="2876615" y="4152921"/>
            <a:ext cx="1806766" cy="65433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gradFill>
                  <a:gsLst>
                    <a:gs pos="0">
                      <a:srgbClr val="F8E3A3"/>
                    </a:gs>
                    <a:gs pos="54000">
                      <a:srgbClr val="F8E3A3"/>
                    </a:gs>
                    <a:gs pos="100000">
                      <a:srgbClr val="E6BE71"/>
                    </a:gs>
                  </a:gsLst>
                  <a:lin ang="5400012" scaled="0"/>
                </a:gradFill>
                <a:latin typeface="Qwitcher Grypen"/>
              </a:rPr>
              <a:t>Forum</a:t>
            </a:r>
          </a:p>
        </p:txBody>
      </p:sp>
      <p:cxnSp>
        <p:nvCxnSpPr>
          <p:cNvPr id="64" name="Google Shape;64;p13"/>
          <p:cNvCxnSpPr/>
          <p:nvPr/>
        </p:nvCxnSpPr>
        <p:spPr>
          <a:xfrm>
            <a:off x="1530200" y="5549900"/>
            <a:ext cx="4494000" cy="0"/>
          </a:xfrm>
          <a:prstGeom prst="straightConnector1">
            <a:avLst/>
          </a:prstGeom>
          <a:noFill/>
          <a:ln cap="flat" cmpd="sng" w="19050">
            <a:solidFill>
              <a:srgbClr val="F8E3A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5" name="Google Shape;65;p13"/>
          <p:cNvCxnSpPr/>
          <p:nvPr/>
        </p:nvCxnSpPr>
        <p:spPr>
          <a:xfrm>
            <a:off x="1530200" y="6440950"/>
            <a:ext cx="4494000" cy="0"/>
          </a:xfrm>
          <a:prstGeom prst="straightConnector1">
            <a:avLst/>
          </a:prstGeom>
          <a:noFill/>
          <a:ln cap="flat" cmpd="sng" w="19050">
            <a:solidFill>
              <a:srgbClr val="F8E3A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6" name="Google Shape;66;p13"/>
          <p:cNvCxnSpPr/>
          <p:nvPr/>
        </p:nvCxnSpPr>
        <p:spPr>
          <a:xfrm>
            <a:off x="1530200" y="5995425"/>
            <a:ext cx="2596200" cy="0"/>
          </a:xfrm>
          <a:prstGeom prst="straightConnector1">
            <a:avLst/>
          </a:prstGeom>
          <a:noFill/>
          <a:ln cap="flat" cmpd="sng" w="19050">
            <a:solidFill>
              <a:srgbClr val="F8E3A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7" name="Google Shape;67;p13"/>
          <p:cNvCxnSpPr/>
          <p:nvPr/>
        </p:nvCxnSpPr>
        <p:spPr>
          <a:xfrm>
            <a:off x="4276900" y="5642475"/>
            <a:ext cx="0" cy="705900"/>
          </a:xfrm>
          <a:prstGeom prst="straightConnector1">
            <a:avLst/>
          </a:prstGeom>
          <a:noFill/>
          <a:ln cap="flat" cmpd="sng" w="19050">
            <a:solidFill>
              <a:srgbClr val="F8E3A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8" name="Google Shape;68;p13"/>
          <p:cNvSpPr txBox="1"/>
          <p:nvPr/>
        </p:nvSpPr>
        <p:spPr>
          <a:xfrm>
            <a:off x="1683750" y="5645391"/>
            <a:ext cx="22911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>
                <a:solidFill>
                  <a:srgbClr val="EAC981"/>
                </a:solidFill>
                <a:latin typeface="EB Garamond"/>
                <a:ea typeface="EB Garamond"/>
                <a:cs typeface="EB Garamond"/>
                <a:sym typeface="EB Garamond"/>
              </a:rPr>
              <a:t>M O N D A Y</a:t>
            </a:r>
            <a:endParaRPr sz="1600">
              <a:solidFill>
                <a:srgbClr val="EAC98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1683750" y="6095028"/>
            <a:ext cx="22911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>
                <a:solidFill>
                  <a:srgbClr val="EAC981"/>
                </a:solidFill>
                <a:latin typeface="EB Garamond"/>
                <a:ea typeface="EB Garamond"/>
                <a:cs typeface="EB Garamond"/>
                <a:sym typeface="EB Garamond"/>
              </a:rPr>
              <a:t>JUNE 12, 2026</a:t>
            </a:r>
            <a:endParaRPr sz="1600">
              <a:solidFill>
                <a:srgbClr val="EAC98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70" name="Google Shape;70;p13"/>
          <p:cNvSpPr txBox="1"/>
          <p:nvPr/>
        </p:nvSpPr>
        <p:spPr>
          <a:xfrm>
            <a:off x="4535100" y="5795325"/>
            <a:ext cx="15654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300">
                <a:solidFill>
                  <a:srgbClr val="EAC981"/>
                </a:solidFill>
                <a:latin typeface="EB Garamond"/>
                <a:ea typeface="EB Garamond"/>
                <a:cs typeface="EB Garamond"/>
                <a:sym typeface="EB Garamond"/>
              </a:rPr>
              <a:t>4 : 3 0  P M</a:t>
            </a:r>
            <a:endParaRPr sz="2300">
              <a:solidFill>
                <a:srgbClr val="EAC98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71" name="Google Shape;71;p13"/>
          <p:cNvSpPr txBox="1"/>
          <p:nvPr/>
        </p:nvSpPr>
        <p:spPr>
          <a:xfrm>
            <a:off x="1531150" y="6898098"/>
            <a:ext cx="4494000" cy="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300">
                <a:solidFill>
                  <a:srgbClr val="EAC981"/>
                </a:solidFill>
                <a:latin typeface="EB Garamond"/>
                <a:ea typeface="EB Garamond"/>
                <a:cs typeface="EB Garamond"/>
                <a:sym typeface="EB Garamond"/>
              </a:rPr>
              <a:t>Join us for an inspiring and insightful event where professionals from around the world come together to share knowledge and network!</a:t>
            </a:r>
            <a:endParaRPr sz="1300">
              <a:solidFill>
                <a:srgbClr val="EAC98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72" name="Google Shape;72;p13"/>
          <p:cNvSpPr txBox="1"/>
          <p:nvPr/>
        </p:nvSpPr>
        <p:spPr>
          <a:xfrm>
            <a:off x="2634450" y="7958318"/>
            <a:ext cx="2291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200">
                <a:solidFill>
                  <a:srgbClr val="EAC981"/>
                </a:solidFill>
                <a:latin typeface="EB Garamond"/>
                <a:ea typeface="EB Garamond"/>
                <a:cs typeface="EB Garamond"/>
                <a:sym typeface="EB Garamond"/>
              </a:rPr>
              <a:t>GRAND HALL</a:t>
            </a:r>
            <a:endParaRPr sz="2200">
              <a:solidFill>
                <a:srgbClr val="EAC98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cxnSp>
        <p:nvCxnSpPr>
          <p:cNvPr id="73" name="Google Shape;73;p13"/>
          <p:cNvCxnSpPr/>
          <p:nvPr/>
        </p:nvCxnSpPr>
        <p:spPr>
          <a:xfrm>
            <a:off x="1543225" y="8137014"/>
            <a:ext cx="990000" cy="0"/>
          </a:xfrm>
          <a:prstGeom prst="straightConnector1">
            <a:avLst/>
          </a:prstGeom>
          <a:noFill/>
          <a:ln cap="flat" cmpd="sng" w="19050">
            <a:solidFill>
              <a:srgbClr val="F8E3A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4" name="Google Shape;74;p13"/>
          <p:cNvCxnSpPr/>
          <p:nvPr/>
        </p:nvCxnSpPr>
        <p:spPr>
          <a:xfrm>
            <a:off x="5026775" y="8137014"/>
            <a:ext cx="990000" cy="0"/>
          </a:xfrm>
          <a:prstGeom prst="straightConnector1">
            <a:avLst/>
          </a:prstGeom>
          <a:noFill/>
          <a:ln cap="flat" cmpd="sng" w="19050">
            <a:solidFill>
              <a:srgbClr val="F8E3A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5" name="Google Shape;75;p13"/>
          <p:cNvSpPr txBox="1"/>
          <p:nvPr/>
        </p:nvSpPr>
        <p:spPr>
          <a:xfrm>
            <a:off x="1531150" y="8852898"/>
            <a:ext cx="4494000" cy="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300">
                <a:solidFill>
                  <a:srgbClr val="EAC981"/>
                </a:solidFill>
                <a:latin typeface="EB Garamond"/>
                <a:ea typeface="EB Garamond"/>
                <a:cs typeface="EB Garamond"/>
                <a:sym typeface="EB Garamond"/>
              </a:rPr>
              <a:t>The Liberty Center, 345 Freedom Avenue</a:t>
            </a:r>
            <a:endParaRPr sz="1300">
              <a:solidFill>
                <a:srgbClr val="EAC98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300">
                <a:solidFill>
                  <a:srgbClr val="EAC981"/>
                </a:solidFill>
                <a:latin typeface="EB Garamond"/>
                <a:ea typeface="EB Garamond"/>
                <a:cs typeface="EB Garamond"/>
                <a:sym typeface="EB Garamond"/>
              </a:rPr>
              <a:t>Boston, Massachusetts</a:t>
            </a:r>
            <a:endParaRPr sz="1300">
              <a:solidFill>
                <a:srgbClr val="EAC98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