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Yellowtail"/>
      <p:regular r:id="rId7"/>
    </p:embeddedFont>
    <p:embeddedFont>
      <p:font typeface="Caveat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020">
          <p15:clr>
            <a:srgbClr val="A4A3A4"/>
          </p15:clr>
        </p15:guide>
        <p15:guide id="2" pos="3986">
          <p15:clr>
            <a:srgbClr val="A4A3A4"/>
          </p15:clr>
        </p15:guide>
        <p15:guide id="3" pos="7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20" orient="horz"/>
        <p:guide pos="3986"/>
        <p:guide pos="7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avea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Yellowtail-regular.fntdata"/><Relationship Id="rId8" Type="http://schemas.openxmlformats.org/officeDocument/2006/relationships/font" Target="fonts/Cave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1" y="1"/>
            <a:ext cx="7559577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1232250" y="1620000"/>
            <a:ext cx="5095500" cy="7194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rotWithShape="0" algn="bl" dir="9780000" dist="19050">
              <a:srgbClr val="000000">
                <a:alpha val="2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871425" y="1685926"/>
            <a:ext cx="3815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000">
                <a:solidFill>
                  <a:srgbClr val="2E6010"/>
                </a:solidFill>
                <a:latin typeface="Caveat"/>
                <a:ea typeface="Caveat"/>
                <a:cs typeface="Caveat"/>
                <a:sym typeface="Caveat"/>
              </a:rPr>
              <a:t>Bucket List </a:t>
            </a:r>
            <a:r>
              <a:rPr lang="ru" sz="3000">
                <a:solidFill>
                  <a:srgbClr val="2E6010"/>
                </a:solidFill>
                <a:latin typeface="Caveat"/>
                <a:ea typeface="Caveat"/>
                <a:cs typeface="Caveat"/>
                <a:sym typeface="Caveat"/>
              </a:rPr>
              <a:t>for </a:t>
            </a:r>
            <a:r>
              <a:rPr lang="ru" sz="3400">
                <a:solidFill>
                  <a:srgbClr val="F93610"/>
                </a:solidFill>
                <a:latin typeface="Yellowtail"/>
                <a:ea typeface="Yellowtail"/>
                <a:cs typeface="Yellowtail"/>
                <a:sym typeface="Yellowtail"/>
              </a:rPr>
              <a:t>2023</a:t>
            </a:r>
            <a:endParaRPr sz="3400">
              <a:solidFill>
                <a:srgbClr val="F93610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1523650" y="2404700"/>
            <a:ext cx="4537800" cy="6021600"/>
            <a:chOff x="1523650" y="2404700"/>
            <a:chExt cx="4537800" cy="6021600"/>
          </a:xfrm>
        </p:grpSpPr>
        <p:cxnSp>
          <p:nvCxnSpPr>
            <p:cNvPr id="58" name="Google Shape;58;p13"/>
            <p:cNvCxnSpPr/>
            <p:nvPr/>
          </p:nvCxnSpPr>
          <p:spPr>
            <a:xfrm>
              <a:off x="2351700" y="2404700"/>
              <a:ext cx="0" cy="6021600"/>
            </a:xfrm>
            <a:prstGeom prst="straightConnector1">
              <a:avLst/>
            </a:prstGeom>
            <a:noFill/>
            <a:ln cap="flat" cmpd="sng" w="9525">
              <a:solidFill>
                <a:srgbClr val="F9361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" name="Google Shape;59;p13"/>
            <p:cNvCxnSpPr/>
            <p:nvPr/>
          </p:nvCxnSpPr>
          <p:spPr>
            <a:xfrm>
              <a:off x="1523650" y="2676300"/>
              <a:ext cx="4537800" cy="0"/>
            </a:xfrm>
            <a:prstGeom prst="straightConnector1">
              <a:avLst/>
            </a:prstGeom>
            <a:noFill/>
            <a:ln cap="flat" cmpd="sng" w="9525">
              <a:solidFill>
                <a:srgbClr val="3AAA3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" name="Google Shape;60;p13"/>
            <p:cNvCxnSpPr/>
            <p:nvPr/>
          </p:nvCxnSpPr>
          <p:spPr>
            <a:xfrm>
              <a:off x="1523650" y="2949795"/>
              <a:ext cx="4537800" cy="0"/>
            </a:xfrm>
            <a:prstGeom prst="straightConnector1">
              <a:avLst/>
            </a:prstGeom>
            <a:noFill/>
            <a:ln cap="flat" cmpd="sng" w="9525">
              <a:solidFill>
                <a:srgbClr val="3AAA3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" name="Google Shape;61;p13"/>
            <p:cNvCxnSpPr/>
            <p:nvPr/>
          </p:nvCxnSpPr>
          <p:spPr>
            <a:xfrm>
              <a:off x="1523650" y="3223290"/>
              <a:ext cx="4537800" cy="0"/>
            </a:xfrm>
            <a:prstGeom prst="straightConnector1">
              <a:avLst/>
            </a:prstGeom>
            <a:noFill/>
            <a:ln cap="flat" cmpd="sng" w="9525">
              <a:solidFill>
                <a:srgbClr val="3AAA3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>
              <a:off x="1523650" y="3496786"/>
              <a:ext cx="4537800" cy="0"/>
            </a:xfrm>
            <a:prstGeom prst="straightConnector1">
              <a:avLst/>
            </a:prstGeom>
            <a:noFill/>
            <a:ln cap="flat" cmpd="sng" w="9525">
              <a:solidFill>
                <a:srgbClr val="3AAA3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1523650" y="3770281"/>
              <a:ext cx="4537800" cy="0"/>
            </a:xfrm>
            <a:prstGeom prst="straightConnector1">
              <a:avLst/>
            </a:prstGeom>
            <a:noFill/>
            <a:ln cap="flat" cmpd="sng" w="9525">
              <a:solidFill>
                <a:srgbClr val="3AAA3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1523650" y="4043776"/>
              <a:ext cx="4537800" cy="0"/>
            </a:xfrm>
            <a:prstGeom prst="straightConnector1">
              <a:avLst/>
            </a:prstGeom>
            <a:noFill/>
            <a:ln cap="flat" cmpd="sng" w="9525">
              <a:solidFill>
                <a:srgbClr val="3AAA3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1523650" y="4317271"/>
              <a:ext cx="4537800" cy="0"/>
            </a:xfrm>
            <a:prstGeom prst="straightConnector1">
              <a:avLst/>
            </a:prstGeom>
            <a:noFill/>
            <a:ln cap="flat" cmpd="sng" w="9525">
              <a:solidFill>
                <a:srgbClr val="3AAA3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1523650" y="4590767"/>
              <a:ext cx="4537800" cy="0"/>
            </a:xfrm>
            <a:prstGeom prst="straightConnector1">
              <a:avLst/>
            </a:prstGeom>
            <a:noFill/>
            <a:ln cap="flat" cmpd="sng" w="9525">
              <a:solidFill>
                <a:srgbClr val="3AAA3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>
              <a:off x="1523650" y="4864262"/>
              <a:ext cx="4537800" cy="0"/>
            </a:xfrm>
            <a:prstGeom prst="straightConnector1">
              <a:avLst/>
            </a:prstGeom>
            <a:noFill/>
            <a:ln cap="flat" cmpd="sng" w="9525">
              <a:solidFill>
                <a:srgbClr val="3AAA3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1523650" y="5137757"/>
              <a:ext cx="4537800" cy="0"/>
            </a:xfrm>
            <a:prstGeom prst="straightConnector1">
              <a:avLst/>
            </a:prstGeom>
            <a:noFill/>
            <a:ln cap="flat" cmpd="sng" w="9525">
              <a:solidFill>
                <a:srgbClr val="3AAA3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1523650" y="5411252"/>
              <a:ext cx="4537800" cy="0"/>
            </a:xfrm>
            <a:prstGeom prst="straightConnector1">
              <a:avLst/>
            </a:prstGeom>
            <a:noFill/>
            <a:ln cap="flat" cmpd="sng" w="9525">
              <a:solidFill>
                <a:srgbClr val="3AAA3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1523650" y="5684748"/>
              <a:ext cx="4537800" cy="0"/>
            </a:xfrm>
            <a:prstGeom prst="straightConnector1">
              <a:avLst/>
            </a:prstGeom>
            <a:noFill/>
            <a:ln cap="flat" cmpd="sng" w="9525">
              <a:solidFill>
                <a:srgbClr val="3AAA3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1523650" y="5958243"/>
              <a:ext cx="4537800" cy="0"/>
            </a:xfrm>
            <a:prstGeom prst="straightConnector1">
              <a:avLst/>
            </a:prstGeom>
            <a:noFill/>
            <a:ln cap="flat" cmpd="sng" w="9525">
              <a:solidFill>
                <a:srgbClr val="3AAA3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1523650" y="6231738"/>
              <a:ext cx="4537800" cy="0"/>
            </a:xfrm>
            <a:prstGeom prst="straightConnector1">
              <a:avLst/>
            </a:prstGeom>
            <a:noFill/>
            <a:ln cap="flat" cmpd="sng" w="9525">
              <a:solidFill>
                <a:srgbClr val="3AAA3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1523650" y="6505233"/>
              <a:ext cx="4537800" cy="0"/>
            </a:xfrm>
            <a:prstGeom prst="straightConnector1">
              <a:avLst/>
            </a:prstGeom>
            <a:noFill/>
            <a:ln cap="flat" cmpd="sng" w="9525">
              <a:solidFill>
                <a:srgbClr val="3AAA3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1523650" y="6778729"/>
              <a:ext cx="4537800" cy="0"/>
            </a:xfrm>
            <a:prstGeom prst="straightConnector1">
              <a:avLst/>
            </a:prstGeom>
            <a:noFill/>
            <a:ln cap="flat" cmpd="sng" w="9525">
              <a:solidFill>
                <a:srgbClr val="3AAA3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1523650" y="7052224"/>
              <a:ext cx="4537800" cy="0"/>
            </a:xfrm>
            <a:prstGeom prst="straightConnector1">
              <a:avLst/>
            </a:prstGeom>
            <a:noFill/>
            <a:ln cap="flat" cmpd="sng" w="9525">
              <a:solidFill>
                <a:srgbClr val="3AAA3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1523650" y="7325719"/>
              <a:ext cx="4537800" cy="0"/>
            </a:xfrm>
            <a:prstGeom prst="straightConnector1">
              <a:avLst/>
            </a:prstGeom>
            <a:noFill/>
            <a:ln cap="flat" cmpd="sng" w="9525">
              <a:solidFill>
                <a:srgbClr val="3AAA3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1523650" y="7599214"/>
              <a:ext cx="4537800" cy="0"/>
            </a:xfrm>
            <a:prstGeom prst="straightConnector1">
              <a:avLst/>
            </a:prstGeom>
            <a:noFill/>
            <a:ln cap="flat" cmpd="sng" w="9525">
              <a:solidFill>
                <a:srgbClr val="3AAA3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1523650" y="7872710"/>
              <a:ext cx="4537800" cy="0"/>
            </a:xfrm>
            <a:prstGeom prst="straightConnector1">
              <a:avLst/>
            </a:prstGeom>
            <a:noFill/>
            <a:ln cap="flat" cmpd="sng" w="9525">
              <a:solidFill>
                <a:srgbClr val="3AAA3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1523650" y="8146205"/>
              <a:ext cx="4537800" cy="0"/>
            </a:xfrm>
            <a:prstGeom prst="straightConnector1">
              <a:avLst/>
            </a:prstGeom>
            <a:noFill/>
            <a:ln cap="flat" cmpd="sng" w="9525">
              <a:solidFill>
                <a:srgbClr val="3AAA3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1523650" y="8419700"/>
              <a:ext cx="4537800" cy="0"/>
            </a:xfrm>
            <a:prstGeom prst="straightConnector1">
              <a:avLst/>
            </a:prstGeom>
            <a:noFill/>
            <a:ln cap="flat" cmpd="sng" w="9525">
              <a:solidFill>
                <a:srgbClr val="3AAA35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1" name="Google Shape;81;p13"/>
          <p:cNvGrpSpPr/>
          <p:nvPr/>
        </p:nvGrpSpPr>
        <p:grpSpPr>
          <a:xfrm>
            <a:off x="1404400" y="2401425"/>
            <a:ext cx="808200" cy="6009025"/>
            <a:chOff x="1404400" y="2401425"/>
            <a:chExt cx="808200" cy="6009025"/>
          </a:xfrm>
        </p:grpSpPr>
        <p:sp>
          <p:nvSpPr>
            <p:cNvPr id="82" name="Google Shape;82;p13"/>
            <p:cNvSpPr txBox="1"/>
            <p:nvPr/>
          </p:nvSpPr>
          <p:spPr>
            <a:xfrm>
              <a:off x="1404400" y="2401425"/>
              <a:ext cx="808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Caveat"/>
                  <a:ea typeface="Caveat"/>
                  <a:cs typeface="Caveat"/>
                  <a:sym typeface="Caveat"/>
                </a:rPr>
                <a:t>GO</a:t>
              </a:r>
              <a:endParaRPr sz="16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1404400" y="2675840"/>
              <a:ext cx="808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Caveat"/>
                  <a:ea typeface="Caveat"/>
                  <a:cs typeface="Caveat"/>
                  <a:sym typeface="Caveat"/>
                </a:rPr>
                <a:t>DO</a:t>
              </a:r>
              <a:endParaRPr sz="16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84" name="Google Shape;84;p13"/>
            <p:cNvSpPr txBox="1"/>
            <p:nvPr/>
          </p:nvSpPr>
          <p:spPr>
            <a:xfrm>
              <a:off x="1404400" y="2950256"/>
              <a:ext cx="808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Caveat"/>
                  <a:ea typeface="Caveat"/>
                  <a:cs typeface="Caveat"/>
                  <a:sym typeface="Caveat"/>
                </a:rPr>
                <a:t>PLAY</a:t>
              </a:r>
              <a:endParaRPr sz="16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1404400" y="3224671"/>
              <a:ext cx="808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Caveat"/>
                  <a:ea typeface="Caveat"/>
                  <a:cs typeface="Caveat"/>
                  <a:sym typeface="Caveat"/>
                </a:rPr>
                <a:t>EAT</a:t>
              </a:r>
              <a:endParaRPr sz="16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1404400" y="3499087"/>
              <a:ext cx="808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Caveat"/>
                  <a:ea typeface="Caveat"/>
                  <a:cs typeface="Caveat"/>
                  <a:sym typeface="Caveat"/>
                </a:rPr>
                <a:t>EXPLORE</a:t>
              </a:r>
              <a:endParaRPr sz="16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1404400" y="3773502"/>
              <a:ext cx="808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Caveat"/>
                  <a:ea typeface="Caveat"/>
                  <a:cs typeface="Caveat"/>
                  <a:sym typeface="Caveat"/>
                </a:rPr>
                <a:t>PLAN</a:t>
              </a:r>
              <a:endParaRPr sz="16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1404400" y="4047918"/>
              <a:ext cx="808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Caveat"/>
                  <a:ea typeface="Caveat"/>
                  <a:cs typeface="Caveat"/>
                  <a:sym typeface="Caveat"/>
                </a:rPr>
                <a:t>MAKE</a:t>
              </a:r>
              <a:endParaRPr sz="16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1404400" y="4322333"/>
              <a:ext cx="808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Caveat"/>
                  <a:ea typeface="Caveat"/>
                  <a:cs typeface="Caveat"/>
                  <a:sym typeface="Caveat"/>
                </a:rPr>
                <a:t>TRAVEL</a:t>
              </a:r>
              <a:endParaRPr sz="16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1404400" y="4596749"/>
              <a:ext cx="808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Caveat"/>
                  <a:ea typeface="Caveat"/>
                  <a:cs typeface="Caveat"/>
                  <a:sym typeface="Caveat"/>
                </a:rPr>
                <a:t>ENJOY</a:t>
              </a:r>
              <a:endParaRPr sz="16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1404400" y="4871164"/>
              <a:ext cx="808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Caveat"/>
                  <a:ea typeface="Caveat"/>
                  <a:cs typeface="Caveat"/>
                  <a:sym typeface="Caveat"/>
                </a:rPr>
                <a:t>VISIT</a:t>
              </a:r>
              <a:endParaRPr sz="16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1404400" y="5145580"/>
              <a:ext cx="808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Caveat"/>
                  <a:ea typeface="Caveat"/>
                  <a:cs typeface="Caveat"/>
                  <a:sym typeface="Caveat"/>
                </a:rPr>
                <a:t>WATCH</a:t>
              </a:r>
              <a:endParaRPr sz="16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1404400" y="5419995"/>
              <a:ext cx="808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Caveat"/>
                  <a:ea typeface="Caveat"/>
                  <a:cs typeface="Caveat"/>
                  <a:sym typeface="Caveat"/>
                </a:rPr>
                <a:t>CREATE</a:t>
              </a:r>
              <a:endParaRPr sz="16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1404400" y="5694411"/>
              <a:ext cx="808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Caveat"/>
                  <a:ea typeface="Caveat"/>
                  <a:cs typeface="Caveat"/>
                  <a:sym typeface="Caveat"/>
                </a:rPr>
                <a:t>SEE</a:t>
              </a:r>
              <a:endParaRPr sz="16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1404400" y="5968826"/>
              <a:ext cx="808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Caveat"/>
                  <a:ea typeface="Caveat"/>
                  <a:cs typeface="Caveat"/>
                  <a:sym typeface="Caveat"/>
                </a:rPr>
                <a:t>TEACH</a:t>
              </a:r>
              <a:endParaRPr sz="16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1404400" y="6243242"/>
              <a:ext cx="808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Caveat"/>
                  <a:ea typeface="Caveat"/>
                  <a:cs typeface="Caveat"/>
                  <a:sym typeface="Caveat"/>
                </a:rPr>
                <a:t>COOCK</a:t>
              </a:r>
              <a:endParaRPr sz="16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1404400" y="6517657"/>
              <a:ext cx="808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Caveat"/>
                  <a:ea typeface="Caveat"/>
                  <a:cs typeface="Caveat"/>
                  <a:sym typeface="Caveat"/>
                </a:rPr>
                <a:t>SEND</a:t>
              </a:r>
              <a:endParaRPr sz="16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1404400" y="6792073"/>
              <a:ext cx="808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Caveat"/>
                  <a:ea typeface="Caveat"/>
                  <a:cs typeface="Caveat"/>
                  <a:sym typeface="Caveat"/>
                </a:rPr>
                <a:t>TRY</a:t>
              </a:r>
              <a:endParaRPr sz="16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1404400" y="7066488"/>
              <a:ext cx="808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Caveat"/>
                  <a:ea typeface="Caveat"/>
                  <a:cs typeface="Caveat"/>
                  <a:sym typeface="Caveat"/>
                </a:rPr>
                <a:t>READ</a:t>
              </a:r>
              <a:endParaRPr sz="16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1404400" y="7340904"/>
              <a:ext cx="808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Caveat"/>
                  <a:ea typeface="Caveat"/>
                  <a:cs typeface="Caveat"/>
                  <a:sym typeface="Caveat"/>
                </a:rPr>
                <a:t>BE</a:t>
              </a:r>
              <a:endParaRPr sz="16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1404400" y="7615319"/>
              <a:ext cx="808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Caveat"/>
                  <a:ea typeface="Caveat"/>
                  <a:cs typeface="Caveat"/>
                  <a:sym typeface="Caveat"/>
                </a:rPr>
                <a:t>GIVE</a:t>
              </a:r>
              <a:endParaRPr sz="16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1404400" y="7889735"/>
              <a:ext cx="808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Caveat"/>
                  <a:ea typeface="Caveat"/>
                  <a:cs typeface="Caveat"/>
                  <a:sym typeface="Caveat"/>
                </a:rPr>
                <a:t>HOST</a:t>
              </a:r>
              <a:endParaRPr sz="1600"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1404400" y="8164150"/>
              <a:ext cx="808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latin typeface="Caveat"/>
                  <a:ea typeface="Caveat"/>
                  <a:cs typeface="Caveat"/>
                  <a:sym typeface="Caveat"/>
                </a:rPr>
                <a:t>LEARN</a:t>
              </a:r>
              <a:endParaRPr sz="1600"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