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Montserrat"/>
      <p:regular r:id="rId7"/>
      <p:bold r:id="rId8"/>
      <p:italic r:id="rId9"/>
      <p:boldItalic r:id="rId10"/>
    </p:embeddedFont>
    <p:embeddedFont>
      <p:font typeface="Montserrat Medium"/>
      <p:regular r:id="rId11"/>
      <p:bold r:id="rId12"/>
      <p:italic r:id="rId13"/>
      <p:boldItalic r:id="rId14"/>
    </p:embeddedFont>
    <p:embeddedFont>
      <p:font typeface="Montserrat ExtraLight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340">
          <p15:clr>
            <a:srgbClr val="747775"/>
          </p15:clr>
        </p15:guide>
        <p15:guide id="2" pos="4422">
          <p15:clr>
            <a:srgbClr val="747775"/>
          </p15:clr>
        </p15:guide>
        <p15:guide id="3" orient="horz" pos="228">
          <p15:clr>
            <a:srgbClr val="747775"/>
          </p15:clr>
        </p15:guide>
        <p15:guide id="4" orient="horz" pos="1214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40"/>
        <p:guide pos="4422"/>
        <p:guide pos="228" orient="horz"/>
        <p:guide pos="121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Medium-regular.fntdata"/><Relationship Id="rId10" Type="http://schemas.openxmlformats.org/officeDocument/2006/relationships/font" Target="fonts/Montserrat-boldItalic.fntdata"/><Relationship Id="rId13" Type="http://schemas.openxmlformats.org/officeDocument/2006/relationships/font" Target="fonts/MontserratMedium-italic.fntdata"/><Relationship Id="rId12" Type="http://schemas.openxmlformats.org/officeDocument/2006/relationships/font" Target="fonts/MontserratMedium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Montserrat-italic.fntdata"/><Relationship Id="rId15" Type="http://schemas.openxmlformats.org/officeDocument/2006/relationships/font" Target="fonts/MontserratExtraLight-regular.fntdata"/><Relationship Id="rId14" Type="http://schemas.openxmlformats.org/officeDocument/2006/relationships/font" Target="fonts/MontserratMedium-boldItalic.fntdata"/><Relationship Id="rId17" Type="http://schemas.openxmlformats.org/officeDocument/2006/relationships/font" Target="fonts/MontserratExtraLight-italic.fntdata"/><Relationship Id="rId16" Type="http://schemas.openxmlformats.org/officeDocument/2006/relationships/font" Target="fonts/MontserratExtraLight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MontserratExtraLight-boldItalic.fntdata"/><Relationship Id="rId7" Type="http://schemas.openxmlformats.org/officeDocument/2006/relationships/font" Target="fonts/Montserrat-regular.fntdata"/><Relationship Id="rId8" Type="http://schemas.openxmlformats.org/officeDocument/2006/relationships/font" Target="fonts/Montserra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Relationship Id="rId5" Type="http://schemas.openxmlformats.org/officeDocument/2006/relationships/image" Target="../media/image3.png"/><Relationship Id="rId6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0" y="0"/>
            <a:ext cx="7560000" cy="10698351"/>
            <a:chOff x="0" y="0"/>
            <a:chExt cx="7560000" cy="10698351"/>
          </a:xfrm>
        </p:grpSpPr>
        <p:sp>
          <p:nvSpPr>
            <p:cNvPr id="55" name="Google Shape;55;p13"/>
            <p:cNvSpPr/>
            <p:nvPr/>
          </p:nvSpPr>
          <p:spPr>
            <a:xfrm>
              <a:off x="540000" y="0"/>
              <a:ext cx="160500" cy="171600"/>
            </a:xfrm>
            <a:prstGeom prst="rect">
              <a:avLst/>
            </a:prstGeom>
            <a:solidFill>
              <a:srgbClr val="FEC5A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56" name="Google Shape;56;p13"/>
            <p:cNvPicPr preferRelativeResize="0"/>
            <p:nvPr/>
          </p:nvPicPr>
          <p:blipFill rotWithShape="1">
            <a:blip r:embed="rId3">
              <a:alphaModFix/>
            </a:blip>
            <a:srcRect b="71232" l="15440" r="0" t="0"/>
            <a:stretch/>
          </p:blipFill>
          <p:spPr>
            <a:xfrm>
              <a:off x="0" y="10418025"/>
              <a:ext cx="1741250" cy="2803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7" name="Google Shape;57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6863904" y="10522941"/>
              <a:ext cx="339114" cy="171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8" name="Google Shape;58;p13"/>
            <p:cNvPicPr preferRelativeResize="0"/>
            <p:nvPr/>
          </p:nvPicPr>
          <p:blipFill rotWithShape="1">
            <a:blip r:embed="rId5">
              <a:alphaModFix/>
            </a:blip>
            <a:srcRect b="0" l="0" r="78708" t="0"/>
            <a:stretch/>
          </p:blipFill>
          <p:spPr>
            <a:xfrm>
              <a:off x="7341975" y="5336900"/>
              <a:ext cx="218025" cy="16073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9" name="Google Shape;59;p13"/>
            <p:cNvPicPr preferRelativeResize="0"/>
            <p:nvPr/>
          </p:nvPicPr>
          <p:blipFill rotWithShape="1">
            <a:blip r:embed="rId6">
              <a:alphaModFix/>
            </a:blip>
            <a:srcRect b="0" l="0" r="0" t="39076"/>
            <a:stretch/>
          </p:blipFill>
          <p:spPr>
            <a:xfrm>
              <a:off x="5832275" y="0"/>
              <a:ext cx="1216000" cy="58485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0" name="Google Shape;60;p13"/>
          <p:cNvGrpSpPr/>
          <p:nvPr/>
        </p:nvGrpSpPr>
        <p:grpSpPr>
          <a:xfrm>
            <a:off x="0" y="361651"/>
            <a:ext cx="5795725" cy="965724"/>
            <a:chOff x="0" y="361651"/>
            <a:chExt cx="5795725" cy="965724"/>
          </a:xfrm>
        </p:grpSpPr>
        <p:cxnSp>
          <p:nvCxnSpPr>
            <p:cNvPr id="61" name="Google Shape;61;p13"/>
            <p:cNvCxnSpPr/>
            <p:nvPr/>
          </p:nvCxnSpPr>
          <p:spPr>
            <a:xfrm>
              <a:off x="0" y="1327375"/>
              <a:ext cx="5256000" cy="0"/>
            </a:xfrm>
            <a:prstGeom prst="straightConnector1">
              <a:avLst/>
            </a:prstGeom>
            <a:noFill/>
            <a:ln cap="flat" cmpd="sng" w="38100">
              <a:solidFill>
                <a:srgbClr val="FF6134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62" name="Google Shape;62;p13"/>
            <p:cNvSpPr txBox="1"/>
            <p:nvPr/>
          </p:nvSpPr>
          <p:spPr>
            <a:xfrm>
              <a:off x="539725" y="361651"/>
              <a:ext cx="5256000" cy="846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5500">
                  <a:latin typeface="Montserrat"/>
                  <a:ea typeface="Montserrat"/>
                  <a:cs typeface="Montserrat"/>
                  <a:sym typeface="Montserrat"/>
                </a:rPr>
                <a:t>Trip</a:t>
              </a:r>
              <a:r>
                <a:rPr lang="uk" sz="5500">
                  <a:latin typeface="Montserrat"/>
                  <a:ea typeface="Montserrat"/>
                  <a:cs typeface="Montserrat"/>
                  <a:sym typeface="Montserrat"/>
                </a:rPr>
                <a:t> </a:t>
              </a:r>
              <a:r>
                <a:rPr lang="uk" sz="5500">
                  <a:latin typeface="Montserrat ExtraLight"/>
                  <a:ea typeface="Montserrat ExtraLight"/>
                  <a:cs typeface="Montserrat ExtraLight"/>
                  <a:sym typeface="Montserrat ExtraLight"/>
                </a:rPr>
                <a:t>Itinerary</a:t>
              </a:r>
              <a:endParaRPr sz="5500">
                <a:latin typeface="Montserrat ExtraLight"/>
                <a:ea typeface="Montserrat ExtraLight"/>
                <a:cs typeface="Montserrat ExtraLight"/>
                <a:sym typeface="Montserrat ExtraLight"/>
              </a:endParaRPr>
            </a:p>
          </p:txBody>
        </p:sp>
      </p:grpSp>
      <p:grpSp>
        <p:nvGrpSpPr>
          <p:cNvPr id="63" name="Google Shape;63;p13"/>
          <p:cNvGrpSpPr/>
          <p:nvPr/>
        </p:nvGrpSpPr>
        <p:grpSpPr>
          <a:xfrm>
            <a:off x="535848" y="1581298"/>
            <a:ext cx="6485471" cy="520233"/>
            <a:chOff x="535848" y="1581298"/>
            <a:chExt cx="6485471" cy="520233"/>
          </a:xfrm>
        </p:grpSpPr>
        <p:grpSp>
          <p:nvGrpSpPr>
            <p:cNvPr id="64" name="Google Shape;64;p13"/>
            <p:cNvGrpSpPr/>
            <p:nvPr/>
          </p:nvGrpSpPr>
          <p:grpSpPr>
            <a:xfrm>
              <a:off x="535848" y="1581298"/>
              <a:ext cx="3093746" cy="202733"/>
              <a:chOff x="535848" y="1581298"/>
              <a:chExt cx="3093746" cy="202733"/>
            </a:xfrm>
          </p:grpSpPr>
          <p:cxnSp>
            <p:nvCxnSpPr>
              <p:cNvPr id="65" name="Google Shape;65;p13"/>
              <p:cNvCxnSpPr/>
              <p:nvPr/>
            </p:nvCxnSpPr>
            <p:spPr>
              <a:xfrm>
                <a:off x="541394" y="1784031"/>
                <a:ext cx="3088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4C4C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66" name="Google Shape;66;p13"/>
              <p:cNvSpPr txBox="1"/>
              <p:nvPr/>
            </p:nvSpPr>
            <p:spPr>
              <a:xfrm>
                <a:off x="535848" y="1581298"/>
                <a:ext cx="810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latin typeface="Montserrat"/>
                    <a:ea typeface="Montserrat"/>
                    <a:cs typeface="Montserrat"/>
                    <a:sym typeface="Montserrat"/>
                  </a:rPr>
                  <a:t>Start Date</a:t>
                </a:r>
                <a:endParaRPr sz="1100">
                  <a:latin typeface="Montserrat ExtraLight"/>
                  <a:ea typeface="Montserrat ExtraLight"/>
                  <a:cs typeface="Montserrat ExtraLight"/>
                  <a:sym typeface="Montserrat ExtraLight"/>
                </a:endParaRPr>
              </a:p>
            </p:txBody>
          </p:sp>
          <p:sp>
            <p:nvSpPr>
              <p:cNvPr id="67" name="Google Shape;67;p13"/>
              <p:cNvSpPr txBox="1"/>
              <p:nvPr/>
            </p:nvSpPr>
            <p:spPr>
              <a:xfrm>
                <a:off x="1374617" y="1581298"/>
                <a:ext cx="810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--/--/----</a:t>
                </a:r>
                <a:endParaRPr sz="1100"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grpSp>
          <p:nvGrpSpPr>
            <p:cNvPr id="68" name="Google Shape;68;p13"/>
            <p:cNvGrpSpPr/>
            <p:nvPr/>
          </p:nvGrpSpPr>
          <p:grpSpPr>
            <a:xfrm>
              <a:off x="3923941" y="1581298"/>
              <a:ext cx="3097377" cy="202733"/>
              <a:chOff x="535848" y="1581298"/>
              <a:chExt cx="3097377" cy="202733"/>
            </a:xfrm>
          </p:grpSpPr>
          <p:cxnSp>
            <p:nvCxnSpPr>
              <p:cNvPr id="69" name="Google Shape;69;p13"/>
              <p:cNvCxnSpPr/>
              <p:nvPr/>
            </p:nvCxnSpPr>
            <p:spPr>
              <a:xfrm>
                <a:off x="545025" y="1784031"/>
                <a:ext cx="3088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4C4C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70" name="Google Shape;70;p13"/>
              <p:cNvSpPr txBox="1"/>
              <p:nvPr/>
            </p:nvSpPr>
            <p:spPr>
              <a:xfrm>
                <a:off x="535848" y="1581298"/>
                <a:ext cx="810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latin typeface="Montserrat"/>
                    <a:ea typeface="Montserrat"/>
                    <a:cs typeface="Montserrat"/>
                    <a:sym typeface="Montserrat"/>
                  </a:rPr>
                  <a:t>End Date</a:t>
                </a:r>
                <a:endParaRPr sz="1100">
                  <a:latin typeface="Montserrat ExtraLight"/>
                  <a:ea typeface="Montserrat ExtraLight"/>
                  <a:cs typeface="Montserrat ExtraLight"/>
                  <a:sym typeface="Montserrat ExtraLight"/>
                </a:endParaRPr>
              </a:p>
            </p:txBody>
          </p:sp>
          <p:sp>
            <p:nvSpPr>
              <p:cNvPr id="71" name="Google Shape;71;p13"/>
              <p:cNvSpPr txBox="1"/>
              <p:nvPr/>
            </p:nvSpPr>
            <p:spPr>
              <a:xfrm>
                <a:off x="1287655" y="1581298"/>
                <a:ext cx="810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--/--/----</a:t>
                </a:r>
                <a:endParaRPr sz="1100"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  <p:grpSp>
          <p:nvGrpSpPr>
            <p:cNvPr id="72" name="Google Shape;72;p13"/>
            <p:cNvGrpSpPr/>
            <p:nvPr/>
          </p:nvGrpSpPr>
          <p:grpSpPr>
            <a:xfrm>
              <a:off x="535850" y="1898797"/>
              <a:ext cx="6484634" cy="202733"/>
              <a:chOff x="535850" y="1581298"/>
              <a:chExt cx="6484634" cy="202733"/>
            </a:xfrm>
          </p:grpSpPr>
          <p:cxnSp>
            <p:nvCxnSpPr>
              <p:cNvPr id="73" name="Google Shape;73;p13"/>
              <p:cNvCxnSpPr/>
              <p:nvPr/>
            </p:nvCxnSpPr>
            <p:spPr>
              <a:xfrm>
                <a:off x="540184" y="1784031"/>
                <a:ext cx="6480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C4C4C4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74" name="Google Shape;74;p13"/>
              <p:cNvSpPr txBox="1"/>
              <p:nvPr/>
            </p:nvSpPr>
            <p:spPr>
              <a:xfrm>
                <a:off x="535850" y="1581300"/>
                <a:ext cx="9117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latin typeface="Montserrat"/>
                    <a:ea typeface="Montserrat"/>
                    <a:cs typeface="Montserrat"/>
                    <a:sym typeface="Montserrat"/>
                  </a:rPr>
                  <a:t>Destination</a:t>
                </a:r>
                <a:endParaRPr sz="1100">
                  <a:latin typeface="Montserrat ExtraLight"/>
                  <a:ea typeface="Montserrat ExtraLight"/>
                  <a:cs typeface="Montserrat ExtraLight"/>
                  <a:sym typeface="Montserrat ExtraLight"/>
                </a:endParaRPr>
              </a:p>
            </p:txBody>
          </p:sp>
          <p:sp>
            <p:nvSpPr>
              <p:cNvPr id="75" name="Google Shape;75;p13"/>
              <p:cNvSpPr txBox="1"/>
              <p:nvPr/>
            </p:nvSpPr>
            <p:spPr>
              <a:xfrm>
                <a:off x="1475034" y="1581298"/>
                <a:ext cx="810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100">
                    <a:latin typeface="Montserrat Medium"/>
                    <a:ea typeface="Montserrat Medium"/>
                    <a:cs typeface="Montserrat Medium"/>
                    <a:sym typeface="Montserrat Medium"/>
                  </a:rPr>
                  <a:t>----</a:t>
                </a:r>
                <a:endParaRPr sz="1100">
                  <a:latin typeface="Montserrat Medium"/>
                  <a:ea typeface="Montserrat Medium"/>
                  <a:cs typeface="Montserrat Medium"/>
                  <a:sym typeface="Montserrat Medium"/>
                </a:endParaRPr>
              </a:p>
            </p:txBody>
          </p:sp>
        </p:grpSp>
      </p:grpSp>
      <p:grpSp>
        <p:nvGrpSpPr>
          <p:cNvPr id="76" name="Google Shape;76;p13"/>
          <p:cNvGrpSpPr/>
          <p:nvPr/>
        </p:nvGrpSpPr>
        <p:grpSpPr>
          <a:xfrm>
            <a:off x="540000" y="2367850"/>
            <a:ext cx="6480150" cy="1361700"/>
            <a:chOff x="540000" y="2367850"/>
            <a:chExt cx="6480150" cy="1361700"/>
          </a:xfrm>
        </p:grpSpPr>
        <p:sp>
          <p:nvSpPr>
            <p:cNvPr id="77" name="Google Shape;77;p13"/>
            <p:cNvSpPr/>
            <p:nvPr/>
          </p:nvSpPr>
          <p:spPr>
            <a:xfrm>
              <a:off x="794250" y="2367850"/>
              <a:ext cx="6225900" cy="1361700"/>
            </a:xfrm>
            <a:prstGeom prst="roundRect">
              <a:avLst>
                <a:gd fmla="val 3732" name="adj"/>
              </a:avLst>
            </a:prstGeom>
            <a:solidFill>
              <a:srgbClr val="FEF6F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13"/>
            <p:cNvSpPr/>
            <p:nvPr/>
          </p:nvSpPr>
          <p:spPr>
            <a:xfrm>
              <a:off x="540000" y="2367850"/>
              <a:ext cx="375000" cy="1361700"/>
            </a:xfrm>
            <a:prstGeom prst="roundRect">
              <a:avLst>
                <a:gd fmla="val 10300" name="adj"/>
              </a:avLst>
            </a:prstGeom>
            <a:solidFill>
              <a:srgbClr val="FC8A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13"/>
            <p:cNvSpPr txBox="1"/>
            <p:nvPr/>
          </p:nvSpPr>
          <p:spPr>
            <a:xfrm rot="-5400000">
              <a:off x="271650" y="2926500"/>
              <a:ext cx="911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DAY 1</a:t>
              </a:r>
              <a:endParaRPr b="1" sz="16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cxnSp>
          <p:nvCxnSpPr>
            <p:cNvPr id="80" name="Google Shape;80;p13"/>
            <p:cNvCxnSpPr/>
            <p:nvPr/>
          </p:nvCxnSpPr>
          <p:spPr>
            <a:xfrm>
              <a:off x="1729550" y="2474075"/>
              <a:ext cx="0" cy="1160400"/>
            </a:xfrm>
            <a:prstGeom prst="straightConnector1">
              <a:avLst/>
            </a:prstGeom>
            <a:noFill/>
            <a:ln cap="flat" cmpd="sng" w="9525">
              <a:solidFill>
                <a:srgbClr val="FFB19C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grpSp>
          <p:nvGrpSpPr>
            <p:cNvPr id="81" name="Google Shape;81;p13"/>
            <p:cNvGrpSpPr/>
            <p:nvPr/>
          </p:nvGrpSpPr>
          <p:grpSpPr>
            <a:xfrm>
              <a:off x="1018475" y="2430100"/>
              <a:ext cx="5927405" cy="192156"/>
              <a:chOff x="1018475" y="2430100"/>
              <a:chExt cx="5927405" cy="192156"/>
            </a:xfrm>
          </p:grpSpPr>
          <p:cxnSp>
            <p:nvCxnSpPr>
              <p:cNvPr id="82" name="Google Shape;82;p13"/>
              <p:cNvCxnSpPr/>
              <p:nvPr/>
            </p:nvCxnSpPr>
            <p:spPr>
              <a:xfrm>
                <a:off x="1018475" y="2622256"/>
                <a:ext cx="5927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FB19C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83" name="Google Shape;83;p13"/>
              <p:cNvSpPr txBox="1"/>
              <p:nvPr/>
            </p:nvSpPr>
            <p:spPr>
              <a:xfrm>
                <a:off x="1055327" y="2430100"/>
                <a:ext cx="645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latin typeface="Montserrat"/>
                    <a:ea typeface="Montserrat"/>
                    <a:cs typeface="Montserrat"/>
                    <a:sym typeface="Montserrat"/>
                  </a:rPr>
                  <a:t>Time</a:t>
                </a:r>
                <a:endParaRPr b="1" sz="1100"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84" name="Google Shape;84;p13"/>
              <p:cNvSpPr txBox="1"/>
              <p:nvPr/>
            </p:nvSpPr>
            <p:spPr>
              <a:xfrm>
                <a:off x="1835680" y="2430100"/>
                <a:ext cx="5110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latin typeface="Montserrat"/>
                    <a:ea typeface="Montserrat"/>
                    <a:cs typeface="Montserrat"/>
                    <a:sym typeface="Montserrat"/>
                  </a:rPr>
                  <a:t>Activity - Explore the City</a:t>
                </a:r>
                <a:endParaRPr b="1" sz="1100"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grpSp>
          <p:nvGrpSpPr>
            <p:cNvPr id="85" name="Google Shape;85;p13"/>
            <p:cNvGrpSpPr/>
            <p:nvPr/>
          </p:nvGrpSpPr>
          <p:grpSpPr>
            <a:xfrm>
              <a:off x="1018475" y="2714133"/>
              <a:ext cx="5927405" cy="172073"/>
              <a:chOff x="1018475" y="2450183"/>
              <a:chExt cx="5927405" cy="172073"/>
            </a:xfrm>
          </p:grpSpPr>
          <p:cxnSp>
            <p:nvCxnSpPr>
              <p:cNvPr id="86" name="Google Shape;86;p13"/>
              <p:cNvCxnSpPr/>
              <p:nvPr/>
            </p:nvCxnSpPr>
            <p:spPr>
              <a:xfrm>
                <a:off x="1018475" y="2622256"/>
                <a:ext cx="5927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FB19C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87" name="Google Shape;87;p13"/>
              <p:cNvSpPr txBox="1"/>
              <p:nvPr/>
            </p:nvSpPr>
            <p:spPr>
              <a:xfrm>
                <a:off x="1055327" y="2450183"/>
                <a:ext cx="6459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Montserrat"/>
                    <a:ea typeface="Montserrat"/>
                    <a:cs typeface="Montserrat"/>
                    <a:sym typeface="Montserrat"/>
                  </a:rPr>
                  <a:t>9:00 AM</a:t>
                </a:r>
                <a:endParaRPr sz="900">
                  <a:latin typeface="Montserrat ExtraLight"/>
                  <a:ea typeface="Montserrat ExtraLight"/>
                  <a:cs typeface="Montserrat ExtraLight"/>
                  <a:sym typeface="Montserrat ExtraLight"/>
                </a:endParaRPr>
              </a:p>
            </p:txBody>
          </p:sp>
          <p:sp>
            <p:nvSpPr>
              <p:cNvPr id="88" name="Google Shape;88;p13"/>
              <p:cNvSpPr txBox="1"/>
              <p:nvPr/>
            </p:nvSpPr>
            <p:spPr>
              <a:xfrm>
                <a:off x="1835680" y="2450183"/>
                <a:ext cx="51102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Montserrat"/>
                    <a:ea typeface="Montserrat"/>
                    <a:cs typeface="Montserrat"/>
                    <a:sym typeface="Montserrat"/>
                  </a:rPr>
                  <a:t>Arrive in the city, check into your accommodation</a:t>
                </a:r>
                <a:endParaRPr sz="900">
                  <a:latin typeface="Montserrat ExtraLight"/>
                  <a:ea typeface="Montserrat ExtraLight"/>
                  <a:cs typeface="Montserrat ExtraLight"/>
                  <a:sym typeface="Montserrat ExtraLight"/>
                </a:endParaRPr>
              </a:p>
            </p:txBody>
          </p:sp>
        </p:grpSp>
        <p:grpSp>
          <p:nvGrpSpPr>
            <p:cNvPr id="89" name="Google Shape;89;p13"/>
            <p:cNvGrpSpPr/>
            <p:nvPr/>
          </p:nvGrpSpPr>
          <p:grpSpPr>
            <a:xfrm>
              <a:off x="1018475" y="2995296"/>
              <a:ext cx="5927405" cy="166335"/>
              <a:chOff x="1018475" y="2455921"/>
              <a:chExt cx="5927405" cy="166335"/>
            </a:xfrm>
          </p:grpSpPr>
          <p:cxnSp>
            <p:nvCxnSpPr>
              <p:cNvPr id="90" name="Google Shape;90;p13"/>
              <p:cNvCxnSpPr/>
              <p:nvPr/>
            </p:nvCxnSpPr>
            <p:spPr>
              <a:xfrm>
                <a:off x="1018475" y="2622256"/>
                <a:ext cx="5927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FB19C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91" name="Google Shape;91;p13"/>
              <p:cNvSpPr txBox="1"/>
              <p:nvPr/>
            </p:nvSpPr>
            <p:spPr>
              <a:xfrm>
                <a:off x="1055327" y="2455921"/>
                <a:ext cx="6459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Montserrat"/>
                    <a:ea typeface="Montserrat"/>
                    <a:cs typeface="Montserrat"/>
                    <a:sym typeface="Montserrat"/>
                  </a:rPr>
                  <a:t>11:00 AM</a:t>
                </a:r>
                <a:endParaRPr sz="900">
                  <a:latin typeface="Montserrat ExtraLight"/>
                  <a:ea typeface="Montserrat ExtraLight"/>
                  <a:cs typeface="Montserrat ExtraLight"/>
                  <a:sym typeface="Montserrat ExtraLight"/>
                </a:endParaRPr>
              </a:p>
            </p:txBody>
          </p:sp>
          <p:sp>
            <p:nvSpPr>
              <p:cNvPr id="92" name="Google Shape;92;p13"/>
              <p:cNvSpPr txBox="1"/>
              <p:nvPr/>
            </p:nvSpPr>
            <p:spPr>
              <a:xfrm>
                <a:off x="1835680" y="2455921"/>
                <a:ext cx="51102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Montserrat"/>
                    <a:ea typeface="Montserrat"/>
                    <a:cs typeface="Montserrat"/>
                    <a:sym typeface="Montserrat"/>
                  </a:rPr>
                  <a:t>City sightseeing tour (visit landmarks, museums, etc.)</a:t>
                </a:r>
                <a:endParaRPr sz="900">
                  <a:latin typeface="Montserrat ExtraLight"/>
                  <a:ea typeface="Montserrat ExtraLight"/>
                  <a:cs typeface="Montserrat ExtraLight"/>
                  <a:sym typeface="Montserrat ExtraLight"/>
                </a:endParaRPr>
              </a:p>
            </p:txBody>
          </p:sp>
        </p:grpSp>
        <p:grpSp>
          <p:nvGrpSpPr>
            <p:cNvPr id="93" name="Google Shape;93;p13"/>
            <p:cNvGrpSpPr/>
            <p:nvPr/>
          </p:nvGrpSpPr>
          <p:grpSpPr>
            <a:xfrm>
              <a:off x="1018475" y="3267846"/>
              <a:ext cx="5927405" cy="166335"/>
              <a:chOff x="1018475" y="2455921"/>
              <a:chExt cx="5927405" cy="166335"/>
            </a:xfrm>
          </p:grpSpPr>
          <p:cxnSp>
            <p:nvCxnSpPr>
              <p:cNvPr id="94" name="Google Shape;94;p13"/>
              <p:cNvCxnSpPr/>
              <p:nvPr/>
            </p:nvCxnSpPr>
            <p:spPr>
              <a:xfrm>
                <a:off x="1018475" y="2622256"/>
                <a:ext cx="5927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FB19C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95" name="Google Shape;95;p13"/>
              <p:cNvSpPr txBox="1"/>
              <p:nvPr/>
            </p:nvSpPr>
            <p:spPr>
              <a:xfrm>
                <a:off x="1055327" y="2455921"/>
                <a:ext cx="6459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Montserrat"/>
                    <a:ea typeface="Montserrat"/>
                    <a:cs typeface="Montserrat"/>
                    <a:sym typeface="Montserrat"/>
                  </a:rPr>
                  <a:t>3:00 PM</a:t>
                </a:r>
                <a:endParaRPr sz="900">
                  <a:latin typeface="Montserrat ExtraLight"/>
                  <a:ea typeface="Montserrat ExtraLight"/>
                  <a:cs typeface="Montserrat ExtraLight"/>
                  <a:sym typeface="Montserrat ExtraLight"/>
                </a:endParaRPr>
              </a:p>
            </p:txBody>
          </p:sp>
          <p:sp>
            <p:nvSpPr>
              <p:cNvPr id="96" name="Google Shape;96;p13"/>
              <p:cNvSpPr txBox="1"/>
              <p:nvPr/>
            </p:nvSpPr>
            <p:spPr>
              <a:xfrm>
                <a:off x="1835680" y="2455921"/>
                <a:ext cx="51102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Montserrat"/>
                    <a:ea typeface="Montserrat"/>
                    <a:cs typeface="Montserrat"/>
                    <a:sym typeface="Montserrat"/>
                  </a:rPr>
                  <a:t>Explore a local market or shopping district</a:t>
                </a:r>
                <a:endParaRPr sz="900">
                  <a:latin typeface="Montserrat ExtraLight"/>
                  <a:ea typeface="Montserrat ExtraLight"/>
                  <a:cs typeface="Montserrat ExtraLight"/>
                  <a:sym typeface="Montserrat ExtraLight"/>
                </a:endParaRPr>
              </a:p>
            </p:txBody>
          </p:sp>
        </p:grpSp>
        <p:grpSp>
          <p:nvGrpSpPr>
            <p:cNvPr id="97" name="Google Shape;97;p13"/>
            <p:cNvGrpSpPr/>
            <p:nvPr/>
          </p:nvGrpSpPr>
          <p:grpSpPr>
            <a:xfrm>
              <a:off x="1055327" y="3513325"/>
              <a:ext cx="5890553" cy="138600"/>
              <a:chOff x="1055327" y="2455921"/>
              <a:chExt cx="5890553" cy="138600"/>
            </a:xfrm>
          </p:grpSpPr>
          <p:sp>
            <p:nvSpPr>
              <p:cNvPr id="98" name="Google Shape;98;p13"/>
              <p:cNvSpPr txBox="1"/>
              <p:nvPr/>
            </p:nvSpPr>
            <p:spPr>
              <a:xfrm>
                <a:off x="1055327" y="2455921"/>
                <a:ext cx="6459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Montserrat"/>
                    <a:ea typeface="Montserrat"/>
                    <a:cs typeface="Montserrat"/>
                    <a:sym typeface="Montserrat"/>
                  </a:rPr>
                  <a:t>8:00 PM</a:t>
                </a:r>
                <a:endParaRPr sz="900">
                  <a:latin typeface="Montserrat ExtraLight"/>
                  <a:ea typeface="Montserrat ExtraLight"/>
                  <a:cs typeface="Montserrat ExtraLight"/>
                  <a:sym typeface="Montserrat ExtraLight"/>
                </a:endParaRPr>
              </a:p>
            </p:txBody>
          </p:sp>
          <p:sp>
            <p:nvSpPr>
              <p:cNvPr id="99" name="Google Shape;99;p13"/>
              <p:cNvSpPr txBox="1"/>
              <p:nvPr/>
            </p:nvSpPr>
            <p:spPr>
              <a:xfrm>
                <a:off x="1835680" y="2455921"/>
                <a:ext cx="51102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Montserrat"/>
                    <a:ea typeface="Montserrat"/>
                    <a:cs typeface="Montserrat"/>
                    <a:sym typeface="Montserrat"/>
                  </a:rPr>
                  <a:t>Evening stroll or visit to a nearby park</a:t>
                </a:r>
                <a:endParaRPr sz="900">
                  <a:latin typeface="Montserrat ExtraLight"/>
                  <a:ea typeface="Montserrat ExtraLight"/>
                  <a:cs typeface="Montserrat ExtraLight"/>
                  <a:sym typeface="Montserrat ExtraLight"/>
                </a:endParaRPr>
              </a:p>
            </p:txBody>
          </p:sp>
        </p:grpSp>
      </p:grpSp>
      <p:grpSp>
        <p:nvGrpSpPr>
          <p:cNvPr id="100" name="Google Shape;100;p13"/>
          <p:cNvGrpSpPr/>
          <p:nvPr/>
        </p:nvGrpSpPr>
        <p:grpSpPr>
          <a:xfrm>
            <a:off x="540000" y="3975200"/>
            <a:ext cx="6480150" cy="1361700"/>
            <a:chOff x="540000" y="2367850"/>
            <a:chExt cx="6480150" cy="1361700"/>
          </a:xfrm>
        </p:grpSpPr>
        <p:sp>
          <p:nvSpPr>
            <p:cNvPr id="101" name="Google Shape;101;p13"/>
            <p:cNvSpPr/>
            <p:nvPr/>
          </p:nvSpPr>
          <p:spPr>
            <a:xfrm>
              <a:off x="794250" y="2367850"/>
              <a:ext cx="6225900" cy="1361700"/>
            </a:xfrm>
            <a:prstGeom prst="roundRect">
              <a:avLst>
                <a:gd fmla="val 3732" name="adj"/>
              </a:avLst>
            </a:prstGeom>
            <a:solidFill>
              <a:srgbClr val="FEF6F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3"/>
            <p:cNvSpPr/>
            <p:nvPr/>
          </p:nvSpPr>
          <p:spPr>
            <a:xfrm>
              <a:off x="540000" y="2367850"/>
              <a:ext cx="375000" cy="1361700"/>
            </a:xfrm>
            <a:prstGeom prst="roundRect">
              <a:avLst>
                <a:gd fmla="val 10300" name="adj"/>
              </a:avLst>
            </a:prstGeom>
            <a:solidFill>
              <a:srgbClr val="FC8A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" name="Google Shape;103;p13"/>
            <p:cNvSpPr txBox="1"/>
            <p:nvPr/>
          </p:nvSpPr>
          <p:spPr>
            <a:xfrm rot="-5400000">
              <a:off x="271650" y="2926500"/>
              <a:ext cx="911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DAY 2</a:t>
              </a:r>
              <a:endParaRPr b="1" sz="16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cxnSp>
          <p:nvCxnSpPr>
            <p:cNvPr id="104" name="Google Shape;104;p13"/>
            <p:cNvCxnSpPr/>
            <p:nvPr/>
          </p:nvCxnSpPr>
          <p:spPr>
            <a:xfrm>
              <a:off x="1729550" y="2474075"/>
              <a:ext cx="0" cy="1160400"/>
            </a:xfrm>
            <a:prstGeom prst="straightConnector1">
              <a:avLst/>
            </a:prstGeom>
            <a:noFill/>
            <a:ln cap="flat" cmpd="sng" w="9525">
              <a:solidFill>
                <a:srgbClr val="FFB19C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grpSp>
          <p:nvGrpSpPr>
            <p:cNvPr id="105" name="Google Shape;105;p13"/>
            <p:cNvGrpSpPr/>
            <p:nvPr/>
          </p:nvGrpSpPr>
          <p:grpSpPr>
            <a:xfrm>
              <a:off x="1018475" y="2430100"/>
              <a:ext cx="5927405" cy="192156"/>
              <a:chOff x="1018475" y="2430100"/>
              <a:chExt cx="5927405" cy="192156"/>
            </a:xfrm>
          </p:grpSpPr>
          <p:cxnSp>
            <p:nvCxnSpPr>
              <p:cNvPr id="106" name="Google Shape;106;p13"/>
              <p:cNvCxnSpPr/>
              <p:nvPr/>
            </p:nvCxnSpPr>
            <p:spPr>
              <a:xfrm>
                <a:off x="1018475" y="2622256"/>
                <a:ext cx="5927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FB19C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07" name="Google Shape;107;p13"/>
              <p:cNvSpPr txBox="1"/>
              <p:nvPr/>
            </p:nvSpPr>
            <p:spPr>
              <a:xfrm>
                <a:off x="1055327" y="2430100"/>
                <a:ext cx="645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latin typeface="Montserrat"/>
                    <a:ea typeface="Montserrat"/>
                    <a:cs typeface="Montserrat"/>
                    <a:sym typeface="Montserrat"/>
                  </a:rPr>
                  <a:t>Time</a:t>
                </a:r>
                <a:endParaRPr b="1" sz="1100"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08" name="Google Shape;108;p13"/>
              <p:cNvSpPr txBox="1"/>
              <p:nvPr/>
            </p:nvSpPr>
            <p:spPr>
              <a:xfrm>
                <a:off x="1835680" y="2430100"/>
                <a:ext cx="5110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latin typeface="Montserrat"/>
                    <a:ea typeface="Montserrat"/>
                    <a:cs typeface="Montserrat"/>
                    <a:sym typeface="Montserrat"/>
                  </a:rPr>
                  <a:t>Activity - Outdoor Adventure</a:t>
                </a:r>
                <a:endParaRPr b="1" sz="1100"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grpSp>
          <p:nvGrpSpPr>
            <p:cNvPr id="109" name="Google Shape;109;p13"/>
            <p:cNvGrpSpPr/>
            <p:nvPr/>
          </p:nvGrpSpPr>
          <p:grpSpPr>
            <a:xfrm>
              <a:off x="1018475" y="2714133"/>
              <a:ext cx="5927405" cy="172073"/>
              <a:chOff x="1018475" y="2450183"/>
              <a:chExt cx="5927405" cy="172073"/>
            </a:xfrm>
          </p:grpSpPr>
          <p:cxnSp>
            <p:nvCxnSpPr>
              <p:cNvPr id="110" name="Google Shape;110;p13"/>
              <p:cNvCxnSpPr/>
              <p:nvPr/>
            </p:nvCxnSpPr>
            <p:spPr>
              <a:xfrm>
                <a:off x="1018475" y="2622256"/>
                <a:ext cx="5927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FB19C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11" name="Google Shape;111;p13"/>
              <p:cNvSpPr txBox="1"/>
              <p:nvPr/>
            </p:nvSpPr>
            <p:spPr>
              <a:xfrm>
                <a:off x="1055327" y="2450183"/>
                <a:ext cx="6459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Montserrat"/>
                    <a:ea typeface="Montserrat"/>
                    <a:cs typeface="Montserrat"/>
                    <a:sym typeface="Montserrat"/>
                  </a:rPr>
                  <a:t>8:00 AM</a:t>
                </a:r>
                <a:endParaRPr sz="900">
                  <a:latin typeface="Montserrat ExtraLight"/>
                  <a:ea typeface="Montserrat ExtraLight"/>
                  <a:cs typeface="Montserrat ExtraLight"/>
                  <a:sym typeface="Montserrat ExtraLight"/>
                </a:endParaRPr>
              </a:p>
            </p:txBody>
          </p:sp>
          <p:sp>
            <p:nvSpPr>
              <p:cNvPr id="112" name="Google Shape;112;p13"/>
              <p:cNvSpPr txBox="1"/>
              <p:nvPr/>
            </p:nvSpPr>
            <p:spPr>
              <a:xfrm>
                <a:off x="1835680" y="2450183"/>
                <a:ext cx="51102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Montserrat"/>
                    <a:ea typeface="Montserrat"/>
                    <a:cs typeface="Montserrat"/>
                    <a:sym typeface="Montserrat"/>
                  </a:rPr>
                  <a:t>Breakfast at the hotel or nearby café</a:t>
                </a:r>
                <a:endParaRPr sz="900">
                  <a:latin typeface="Montserrat ExtraLight"/>
                  <a:ea typeface="Montserrat ExtraLight"/>
                  <a:cs typeface="Montserrat ExtraLight"/>
                  <a:sym typeface="Montserrat ExtraLight"/>
                </a:endParaRPr>
              </a:p>
            </p:txBody>
          </p:sp>
        </p:grpSp>
        <p:grpSp>
          <p:nvGrpSpPr>
            <p:cNvPr id="113" name="Google Shape;113;p13"/>
            <p:cNvGrpSpPr/>
            <p:nvPr/>
          </p:nvGrpSpPr>
          <p:grpSpPr>
            <a:xfrm>
              <a:off x="1018475" y="2995296"/>
              <a:ext cx="5927405" cy="166335"/>
              <a:chOff x="1018475" y="2455921"/>
              <a:chExt cx="5927405" cy="166335"/>
            </a:xfrm>
          </p:grpSpPr>
          <p:cxnSp>
            <p:nvCxnSpPr>
              <p:cNvPr id="114" name="Google Shape;114;p13"/>
              <p:cNvCxnSpPr/>
              <p:nvPr/>
            </p:nvCxnSpPr>
            <p:spPr>
              <a:xfrm>
                <a:off x="1018475" y="2622256"/>
                <a:ext cx="5927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FB19C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15" name="Google Shape;115;p13"/>
              <p:cNvSpPr txBox="1"/>
              <p:nvPr/>
            </p:nvSpPr>
            <p:spPr>
              <a:xfrm>
                <a:off x="1055327" y="2455921"/>
                <a:ext cx="6459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Montserrat"/>
                    <a:ea typeface="Montserrat"/>
                    <a:cs typeface="Montserrat"/>
                    <a:sym typeface="Montserrat"/>
                  </a:rPr>
                  <a:t>9:00 AM</a:t>
                </a:r>
                <a:endParaRPr sz="900">
                  <a:latin typeface="Montserrat ExtraLight"/>
                  <a:ea typeface="Montserrat ExtraLight"/>
                  <a:cs typeface="Montserrat ExtraLight"/>
                  <a:sym typeface="Montserrat ExtraLight"/>
                </a:endParaRPr>
              </a:p>
            </p:txBody>
          </p:sp>
          <p:sp>
            <p:nvSpPr>
              <p:cNvPr id="116" name="Google Shape;116;p13"/>
              <p:cNvSpPr txBox="1"/>
              <p:nvPr/>
            </p:nvSpPr>
            <p:spPr>
              <a:xfrm>
                <a:off x="1835680" y="2455921"/>
                <a:ext cx="51102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Montserrat"/>
                    <a:ea typeface="Montserrat"/>
                    <a:cs typeface="Montserrat"/>
                    <a:sym typeface="Montserrat"/>
                  </a:rPr>
                  <a:t>Depart for a hiking trail or outdoor activity (e.g., kayaking, zip-lining)</a:t>
                </a:r>
                <a:endParaRPr sz="900">
                  <a:latin typeface="Montserrat ExtraLight"/>
                  <a:ea typeface="Montserrat ExtraLight"/>
                  <a:cs typeface="Montserrat ExtraLight"/>
                  <a:sym typeface="Montserrat ExtraLight"/>
                </a:endParaRPr>
              </a:p>
            </p:txBody>
          </p:sp>
        </p:grpSp>
        <p:grpSp>
          <p:nvGrpSpPr>
            <p:cNvPr id="117" name="Google Shape;117;p13"/>
            <p:cNvGrpSpPr/>
            <p:nvPr/>
          </p:nvGrpSpPr>
          <p:grpSpPr>
            <a:xfrm>
              <a:off x="1018475" y="3267846"/>
              <a:ext cx="5927405" cy="166335"/>
              <a:chOff x="1018475" y="2455921"/>
              <a:chExt cx="5927405" cy="166335"/>
            </a:xfrm>
          </p:grpSpPr>
          <p:cxnSp>
            <p:nvCxnSpPr>
              <p:cNvPr id="118" name="Google Shape;118;p13"/>
              <p:cNvCxnSpPr/>
              <p:nvPr/>
            </p:nvCxnSpPr>
            <p:spPr>
              <a:xfrm>
                <a:off x="1018475" y="2622256"/>
                <a:ext cx="5927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FB19C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19" name="Google Shape;119;p13"/>
              <p:cNvSpPr txBox="1"/>
              <p:nvPr/>
            </p:nvSpPr>
            <p:spPr>
              <a:xfrm>
                <a:off x="1055327" y="2455921"/>
                <a:ext cx="6459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Montserrat"/>
                    <a:ea typeface="Montserrat"/>
                    <a:cs typeface="Montserrat"/>
                    <a:sym typeface="Montserrat"/>
                  </a:rPr>
                  <a:t>1:00 PM</a:t>
                </a:r>
                <a:endParaRPr sz="900">
                  <a:latin typeface="Montserrat ExtraLight"/>
                  <a:ea typeface="Montserrat ExtraLight"/>
                  <a:cs typeface="Montserrat ExtraLight"/>
                  <a:sym typeface="Montserrat ExtraLight"/>
                </a:endParaRPr>
              </a:p>
            </p:txBody>
          </p:sp>
          <p:sp>
            <p:nvSpPr>
              <p:cNvPr id="120" name="Google Shape;120;p13"/>
              <p:cNvSpPr txBox="1"/>
              <p:nvPr/>
            </p:nvSpPr>
            <p:spPr>
              <a:xfrm>
                <a:off x="1835680" y="2455921"/>
                <a:ext cx="51102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Montserrat"/>
                    <a:ea typeface="Montserrat"/>
                    <a:cs typeface="Montserrat"/>
                    <a:sym typeface="Montserrat"/>
                  </a:rPr>
                  <a:t>Picnic lunch at a scenic spot</a:t>
                </a:r>
                <a:endParaRPr sz="900">
                  <a:latin typeface="Montserrat ExtraLight"/>
                  <a:ea typeface="Montserrat ExtraLight"/>
                  <a:cs typeface="Montserrat ExtraLight"/>
                  <a:sym typeface="Montserrat ExtraLight"/>
                </a:endParaRPr>
              </a:p>
            </p:txBody>
          </p:sp>
        </p:grpSp>
        <p:grpSp>
          <p:nvGrpSpPr>
            <p:cNvPr id="121" name="Google Shape;121;p13"/>
            <p:cNvGrpSpPr/>
            <p:nvPr/>
          </p:nvGrpSpPr>
          <p:grpSpPr>
            <a:xfrm>
              <a:off x="1055327" y="3513325"/>
              <a:ext cx="5890553" cy="138600"/>
              <a:chOff x="1055327" y="2455921"/>
              <a:chExt cx="5890553" cy="138600"/>
            </a:xfrm>
          </p:grpSpPr>
          <p:sp>
            <p:nvSpPr>
              <p:cNvPr id="122" name="Google Shape;122;p13"/>
              <p:cNvSpPr txBox="1"/>
              <p:nvPr/>
            </p:nvSpPr>
            <p:spPr>
              <a:xfrm>
                <a:off x="1055327" y="2455921"/>
                <a:ext cx="6459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Montserrat"/>
                    <a:ea typeface="Montserrat"/>
                    <a:cs typeface="Montserrat"/>
                    <a:sym typeface="Montserrat"/>
                  </a:rPr>
                  <a:t>6:00 PM</a:t>
                </a:r>
                <a:endParaRPr sz="900">
                  <a:latin typeface="Montserrat ExtraLight"/>
                  <a:ea typeface="Montserrat ExtraLight"/>
                  <a:cs typeface="Montserrat ExtraLight"/>
                  <a:sym typeface="Montserrat ExtraLight"/>
                </a:endParaRPr>
              </a:p>
            </p:txBody>
          </p:sp>
          <p:sp>
            <p:nvSpPr>
              <p:cNvPr id="123" name="Google Shape;123;p13"/>
              <p:cNvSpPr txBox="1"/>
              <p:nvPr/>
            </p:nvSpPr>
            <p:spPr>
              <a:xfrm>
                <a:off x="1835680" y="2455921"/>
                <a:ext cx="51102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Montserrat"/>
                    <a:ea typeface="Montserrat"/>
                    <a:cs typeface="Montserrat"/>
                    <a:sym typeface="Montserrat"/>
                  </a:rPr>
                  <a:t>Return to the city</a:t>
                </a:r>
                <a:endParaRPr sz="900">
                  <a:latin typeface="Montserrat ExtraLight"/>
                  <a:ea typeface="Montserrat ExtraLight"/>
                  <a:cs typeface="Montserrat ExtraLight"/>
                  <a:sym typeface="Montserrat ExtraLight"/>
                </a:endParaRPr>
              </a:p>
            </p:txBody>
          </p:sp>
        </p:grpSp>
      </p:grpSp>
      <p:grpSp>
        <p:nvGrpSpPr>
          <p:cNvPr id="124" name="Google Shape;124;p13"/>
          <p:cNvGrpSpPr/>
          <p:nvPr/>
        </p:nvGrpSpPr>
        <p:grpSpPr>
          <a:xfrm>
            <a:off x="540000" y="5582550"/>
            <a:ext cx="6480150" cy="1361700"/>
            <a:chOff x="540000" y="2367850"/>
            <a:chExt cx="6480150" cy="1361700"/>
          </a:xfrm>
        </p:grpSpPr>
        <p:sp>
          <p:nvSpPr>
            <p:cNvPr id="125" name="Google Shape;125;p13"/>
            <p:cNvSpPr/>
            <p:nvPr/>
          </p:nvSpPr>
          <p:spPr>
            <a:xfrm>
              <a:off x="794250" y="2367850"/>
              <a:ext cx="6225900" cy="1361700"/>
            </a:xfrm>
            <a:prstGeom prst="roundRect">
              <a:avLst>
                <a:gd fmla="val 3732" name="adj"/>
              </a:avLst>
            </a:prstGeom>
            <a:solidFill>
              <a:srgbClr val="FEF6F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13"/>
            <p:cNvSpPr/>
            <p:nvPr/>
          </p:nvSpPr>
          <p:spPr>
            <a:xfrm>
              <a:off x="540000" y="2367850"/>
              <a:ext cx="375000" cy="1361700"/>
            </a:xfrm>
            <a:prstGeom prst="roundRect">
              <a:avLst>
                <a:gd fmla="val 10300" name="adj"/>
              </a:avLst>
            </a:prstGeom>
            <a:solidFill>
              <a:srgbClr val="FC8A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p13"/>
            <p:cNvSpPr txBox="1"/>
            <p:nvPr/>
          </p:nvSpPr>
          <p:spPr>
            <a:xfrm rot="-5400000">
              <a:off x="271650" y="2926500"/>
              <a:ext cx="911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DAY 3</a:t>
              </a:r>
              <a:endParaRPr b="1" sz="16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cxnSp>
          <p:nvCxnSpPr>
            <p:cNvPr id="128" name="Google Shape;128;p13"/>
            <p:cNvCxnSpPr/>
            <p:nvPr/>
          </p:nvCxnSpPr>
          <p:spPr>
            <a:xfrm>
              <a:off x="1729550" y="2474075"/>
              <a:ext cx="0" cy="1160400"/>
            </a:xfrm>
            <a:prstGeom prst="straightConnector1">
              <a:avLst/>
            </a:prstGeom>
            <a:noFill/>
            <a:ln cap="flat" cmpd="sng" w="9525">
              <a:solidFill>
                <a:srgbClr val="FFB19C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grpSp>
          <p:nvGrpSpPr>
            <p:cNvPr id="129" name="Google Shape;129;p13"/>
            <p:cNvGrpSpPr/>
            <p:nvPr/>
          </p:nvGrpSpPr>
          <p:grpSpPr>
            <a:xfrm>
              <a:off x="1018475" y="2430100"/>
              <a:ext cx="5927405" cy="192156"/>
              <a:chOff x="1018475" y="2430100"/>
              <a:chExt cx="5927405" cy="192156"/>
            </a:xfrm>
          </p:grpSpPr>
          <p:cxnSp>
            <p:nvCxnSpPr>
              <p:cNvPr id="130" name="Google Shape;130;p13"/>
              <p:cNvCxnSpPr/>
              <p:nvPr/>
            </p:nvCxnSpPr>
            <p:spPr>
              <a:xfrm>
                <a:off x="1018475" y="2622256"/>
                <a:ext cx="5927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FB19C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31" name="Google Shape;131;p13"/>
              <p:cNvSpPr txBox="1"/>
              <p:nvPr/>
            </p:nvSpPr>
            <p:spPr>
              <a:xfrm>
                <a:off x="1055327" y="2430100"/>
                <a:ext cx="645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latin typeface="Montserrat"/>
                    <a:ea typeface="Montserrat"/>
                    <a:cs typeface="Montserrat"/>
                    <a:sym typeface="Montserrat"/>
                  </a:rPr>
                  <a:t>Time</a:t>
                </a:r>
                <a:endParaRPr b="1" sz="1100"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32" name="Google Shape;132;p13"/>
              <p:cNvSpPr txBox="1"/>
              <p:nvPr/>
            </p:nvSpPr>
            <p:spPr>
              <a:xfrm>
                <a:off x="1835680" y="2430100"/>
                <a:ext cx="5110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latin typeface="Montserrat"/>
                    <a:ea typeface="Montserrat"/>
                    <a:cs typeface="Montserrat"/>
                    <a:sym typeface="Montserrat"/>
                  </a:rPr>
                  <a:t>Activity - Cultural Immersion</a:t>
                </a:r>
                <a:endParaRPr b="1" sz="1100"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grpSp>
          <p:nvGrpSpPr>
            <p:cNvPr id="133" name="Google Shape;133;p13"/>
            <p:cNvGrpSpPr/>
            <p:nvPr/>
          </p:nvGrpSpPr>
          <p:grpSpPr>
            <a:xfrm>
              <a:off x="1018475" y="2714133"/>
              <a:ext cx="5927405" cy="172073"/>
              <a:chOff x="1018475" y="2450183"/>
              <a:chExt cx="5927405" cy="172073"/>
            </a:xfrm>
          </p:grpSpPr>
          <p:cxnSp>
            <p:nvCxnSpPr>
              <p:cNvPr id="134" name="Google Shape;134;p13"/>
              <p:cNvCxnSpPr/>
              <p:nvPr/>
            </p:nvCxnSpPr>
            <p:spPr>
              <a:xfrm>
                <a:off x="1018475" y="2622256"/>
                <a:ext cx="5927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FB19C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35" name="Google Shape;135;p13"/>
              <p:cNvSpPr txBox="1"/>
              <p:nvPr/>
            </p:nvSpPr>
            <p:spPr>
              <a:xfrm>
                <a:off x="1055327" y="2450183"/>
                <a:ext cx="6459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Montserrat"/>
                    <a:ea typeface="Montserrat"/>
                    <a:cs typeface="Montserrat"/>
                    <a:sym typeface="Montserrat"/>
                  </a:rPr>
                  <a:t>9:00 AM</a:t>
                </a:r>
                <a:endParaRPr sz="900">
                  <a:latin typeface="Montserrat ExtraLight"/>
                  <a:ea typeface="Montserrat ExtraLight"/>
                  <a:cs typeface="Montserrat ExtraLight"/>
                  <a:sym typeface="Montserrat ExtraLight"/>
                </a:endParaRPr>
              </a:p>
            </p:txBody>
          </p:sp>
          <p:sp>
            <p:nvSpPr>
              <p:cNvPr id="136" name="Google Shape;136;p13"/>
              <p:cNvSpPr txBox="1"/>
              <p:nvPr/>
            </p:nvSpPr>
            <p:spPr>
              <a:xfrm>
                <a:off x="1835680" y="2450183"/>
                <a:ext cx="51102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Montserrat"/>
                    <a:ea typeface="Montserrat"/>
                    <a:cs typeface="Montserrat"/>
                    <a:sym typeface="Montserrat"/>
                  </a:rPr>
                  <a:t>Breakfast at a traditional breakfast spot</a:t>
                </a:r>
                <a:endParaRPr sz="900">
                  <a:latin typeface="Montserrat ExtraLight"/>
                  <a:ea typeface="Montserrat ExtraLight"/>
                  <a:cs typeface="Montserrat ExtraLight"/>
                  <a:sym typeface="Montserrat ExtraLight"/>
                </a:endParaRPr>
              </a:p>
            </p:txBody>
          </p:sp>
        </p:grpSp>
        <p:grpSp>
          <p:nvGrpSpPr>
            <p:cNvPr id="137" name="Google Shape;137;p13"/>
            <p:cNvGrpSpPr/>
            <p:nvPr/>
          </p:nvGrpSpPr>
          <p:grpSpPr>
            <a:xfrm>
              <a:off x="1018475" y="2995296"/>
              <a:ext cx="5927405" cy="166335"/>
              <a:chOff x="1018475" y="2455921"/>
              <a:chExt cx="5927405" cy="166335"/>
            </a:xfrm>
          </p:grpSpPr>
          <p:cxnSp>
            <p:nvCxnSpPr>
              <p:cNvPr id="138" name="Google Shape;138;p13"/>
              <p:cNvCxnSpPr/>
              <p:nvPr/>
            </p:nvCxnSpPr>
            <p:spPr>
              <a:xfrm>
                <a:off x="1018475" y="2622256"/>
                <a:ext cx="5927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FB19C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39" name="Google Shape;139;p13"/>
              <p:cNvSpPr txBox="1"/>
              <p:nvPr/>
            </p:nvSpPr>
            <p:spPr>
              <a:xfrm>
                <a:off x="1055327" y="2455921"/>
                <a:ext cx="6459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Montserrat"/>
                    <a:ea typeface="Montserrat"/>
                    <a:cs typeface="Montserrat"/>
                    <a:sym typeface="Montserrat"/>
                  </a:rPr>
                  <a:t>10:00 AM</a:t>
                </a:r>
                <a:endParaRPr sz="900">
                  <a:latin typeface="Montserrat ExtraLight"/>
                  <a:ea typeface="Montserrat ExtraLight"/>
                  <a:cs typeface="Montserrat ExtraLight"/>
                  <a:sym typeface="Montserrat ExtraLight"/>
                </a:endParaRPr>
              </a:p>
            </p:txBody>
          </p:sp>
          <p:sp>
            <p:nvSpPr>
              <p:cNvPr id="140" name="Google Shape;140;p13"/>
              <p:cNvSpPr txBox="1"/>
              <p:nvPr/>
            </p:nvSpPr>
            <p:spPr>
              <a:xfrm>
                <a:off x="1835680" y="2455921"/>
                <a:ext cx="51102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Montserrat"/>
                    <a:ea typeface="Montserrat"/>
                    <a:cs typeface="Montserrat"/>
                    <a:sym typeface="Montserrat"/>
                  </a:rPr>
                  <a:t>Visit historical sites or cultural attractions (museums, art galleries)</a:t>
                </a:r>
                <a:endParaRPr sz="900">
                  <a:latin typeface="Montserrat ExtraLight"/>
                  <a:ea typeface="Montserrat ExtraLight"/>
                  <a:cs typeface="Montserrat ExtraLight"/>
                  <a:sym typeface="Montserrat ExtraLight"/>
                </a:endParaRPr>
              </a:p>
            </p:txBody>
          </p:sp>
        </p:grpSp>
        <p:grpSp>
          <p:nvGrpSpPr>
            <p:cNvPr id="141" name="Google Shape;141;p13"/>
            <p:cNvGrpSpPr/>
            <p:nvPr/>
          </p:nvGrpSpPr>
          <p:grpSpPr>
            <a:xfrm>
              <a:off x="1018475" y="3267846"/>
              <a:ext cx="5927405" cy="166335"/>
              <a:chOff x="1018475" y="2455921"/>
              <a:chExt cx="5927405" cy="166335"/>
            </a:xfrm>
          </p:grpSpPr>
          <p:cxnSp>
            <p:nvCxnSpPr>
              <p:cNvPr id="142" name="Google Shape;142;p13"/>
              <p:cNvCxnSpPr/>
              <p:nvPr/>
            </p:nvCxnSpPr>
            <p:spPr>
              <a:xfrm>
                <a:off x="1018475" y="2622256"/>
                <a:ext cx="5927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FB19C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43" name="Google Shape;143;p13"/>
              <p:cNvSpPr txBox="1"/>
              <p:nvPr/>
            </p:nvSpPr>
            <p:spPr>
              <a:xfrm>
                <a:off x="1055327" y="2455921"/>
                <a:ext cx="6459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Montserrat"/>
                    <a:ea typeface="Montserrat"/>
                    <a:cs typeface="Montserrat"/>
                    <a:sym typeface="Montserrat"/>
                  </a:rPr>
                  <a:t>1:00 PM</a:t>
                </a:r>
                <a:endParaRPr sz="900">
                  <a:latin typeface="Montserrat ExtraLight"/>
                  <a:ea typeface="Montserrat ExtraLight"/>
                  <a:cs typeface="Montserrat ExtraLight"/>
                  <a:sym typeface="Montserrat ExtraLight"/>
                </a:endParaRPr>
              </a:p>
            </p:txBody>
          </p:sp>
          <p:sp>
            <p:nvSpPr>
              <p:cNvPr id="144" name="Google Shape;144;p13"/>
              <p:cNvSpPr txBox="1"/>
              <p:nvPr/>
            </p:nvSpPr>
            <p:spPr>
              <a:xfrm>
                <a:off x="1835680" y="2455921"/>
                <a:ext cx="51102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Montserrat"/>
                    <a:ea typeface="Montserrat"/>
                    <a:cs typeface="Montserrat"/>
                    <a:sym typeface="Montserrat"/>
                  </a:rPr>
                  <a:t>Lunch at a restaurant serving traditional dishes</a:t>
                </a:r>
                <a:endParaRPr sz="900">
                  <a:latin typeface="Montserrat ExtraLight"/>
                  <a:ea typeface="Montserrat ExtraLight"/>
                  <a:cs typeface="Montserrat ExtraLight"/>
                  <a:sym typeface="Montserrat ExtraLight"/>
                </a:endParaRPr>
              </a:p>
            </p:txBody>
          </p:sp>
        </p:grpSp>
        <p:grpSp>
          <p:nvGrpSpPr>
            <p:cNvPr id="145" name="Google Shape;145;p13"/>
            <p:cNvGrpSpPr/>
            <p:nvPr/>
          </p:nvGrpSpPr>
          <p:grpSpPr>
            <a:xfrm>
              <a:off x="1055327" y="3513325"/>
              <a:ext cx="5890553" cy="138600"/>
              <a:chOff x="1055327" y="2455921"/>
              <a:chExt cx="5890553" cy="138600"/>
            </a:xfrm>
          </p:grpSpPr>
          <p:sp>
            <p:nvSpPr>
              <p:cNvPr id="146" name="Google Shape;146;p13"/>
              <p:cNvSpPr txBox="1"/>
              <p:nvPr/>
            </p:nvSpPr>
            <p:spPr>
              <a:xfrm>
                <a:off x="1055327" y="2455921"/>
                <a:ext cx="6459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Montserrat"/>
                    <a:ea typeface="Montserrat"/>
                    <a:cs typeface="Montserrat"/>
                    <a:sym typeface="Montserrat"/>
                  </a:rPr>
                  <a:t>3:00 PM</a:t>
                </a:r>
                <a:endParaRPr sz="900">
                  <a:latin typeface="Montserrat ExtraLight"/>
                  <a:ea typeface="Montserrat ExtraLight"/>
                  <a:cs typeface="Montserrat ExtraLight"/>
                  <a:sym typeface="Montserrat ExtraLight"/>
                </a:endParaRPr>
              </a:p>
            </p:txBody>
          </p:sp>
          <p:sp>
            <p:nvSpPr>
              <p:cNvPr id="147" name="Google Shape;147;p13"/>
              <p:cNvSpPr txBox="1"/>
              <p:nvPr/>
            </p:nvSpPr>
            <p:spPr>
              <a:xfrm>
                <a:off x="1835680" y="2455921"/>
                <a:ext cx="51102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Montserrat"/>
                    <a:ea typeface="Montserrat"/>
                    <a:cs typeface="Montserrat"/>
                    <a:sym typeface="Montserrat"/>
                  </a:rPr>
                  <a:t>Attend a cultural performance or workshop (music, dance, cooking class)</a:t>
                </a:r>
                <a:endParaRPr sz="900">
                  <a:latin typeface="Montserrat ExtraLight"/>
                  <a:ea typeface="Montserrat ExtraLight"/>
                  <a:cs typeface="Montserrat ExtraLight"/>
                  <a:sym typeface="Montserrat ExtraLight"/>
                </a:endParaRPr>
              </a:p>
            </p:txBody>
          </p:sp>
        </p:grpSp>
      </p:grpSp>
      <p:grpSp>
        <p:nvGrpSpPr>
          <p:cNvPr id="148" name="Google Shape;148;p13"/>
          <p:cNvGrpSpPr/>
          <p:nvPr/>
        </p:nvGrpSpPr>
        <p:grpSpPr>
          <a:xfrm>
            <a:off x="540000" y="7189900"/>
            <a:ext cx="6480150" cy="1361700"/>
            <a:chOff x="540000" y="2367850"/>
            <a:chExt cx="6480150" cy="1361700"/>
          </a:xfrm>
        </p:grpSpPr>
        <p:sp>
          <p:nvSpPr>
            <p:cNvPr id="149" name="Google Shape;149;p13"/>
            <p:cNvSpPr/>
            <p:nvPr/>
          </p:nvSpPr>
          <p:spPr>
            <a:xfrm>
              <a:off x="794250" y="2367850"/>
              <a:ext cx="6225900" cy="1361700"/>
            </a:xfrm>
            <a:prstGeom prst="roundRect">
              <a:avLst>
                <a:gd fmla="val 3732" name="adj"/>
              </a:avLst>
            </a:prstGeom>
            <a:solidFill>
              <a:srgbClr val="FEF6F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13"/>
            <p:cNvSpPr/>
            <p:nvPr/>
          </p:nvSpPr>
          <p:spPr>
            <a:xfrm>
              <a:off x="540000" y="2367850"/>
              <a:ext cx="375000" cy="1361700"/>
            </a:xfrm>
            <a:prstGeom prst="roundRect">
              <a:avLst>
                <a:gd fmla="val 10300" name="adj"/>
              </a:avLst>
            </a:prstGeom>
            <a:solidFill>
              <a:srgbClr val="FC8A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" name="Google Shape;151;p13"/>
            <p:cNvSpPr txBox="1"/>
            <p:nvPr/>
          </p:nvSpPr>
          <p:spPr>
            <a:xfrm rot="-5400000">
              <a:off x="271650" y="2926500"/>
              <a:ext cx="911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DAY 4</a:t>
              </a:r>
              <a:endParaRPr b="1" sz="16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cxnSp>
          <p:nvCxnSpPr>
            <p:cNvPr id="152" name="Google Shape;152;p13"/>
            <p:cNvCxnSpPr/>
            <p:nvPr/>
          </p:nvCxnSpPr>
          <p:spPr>
            <a:xfrm>
              <a:off x="1729550" y="2474075"/>
              <a:ext cx="0" cy="1160400"/>
            </a:xfrm>
            <a:prstGeom prst="straightConnector1">
              <a:avLst/>
            </a:prstGeom>
            <a:noFill/>
            <a:ln cap="flat" cmpd="sng" w="9525">
              <a:solidFill>
                <a:srgbClr val="FFB19C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grpSp>
          <p:nvGrpSpPr>
            <p:cNvPr id="153" name="Google Shape;153;p13"/>
            <p:cNvGrpSpPr/>
            <p:nvPr/>
          </p:nvGrpSpPr>
          <p:grpSpPr>
            <a:xfrm>
              <a:off x="1018475" y="2430100"/>
              <a:ext cx="5927405" cy="192156"/>
              <a:chOff x="1018475" y="2430100"/>
              <a:chExt cx="5927405" cy="192156"/>
            </a:xfrm>
          </p:grpSpPr>
          <p:cxnSp>
            <p:nvCxnSpPr>
              <p:cNvPr id="154" name="Google Shape;154;p13"/>
              <p:cNvCxnSpPr/>
              <p:nvPr/>
            </p:nvCxnSpPr>
            <p:spPr>
              <a:xfrm>
                <a:off x="1018475" y="2622256"/>
                <a:ext cx="5927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FB19C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55" name="Google Shape;155;p13"/>
              <p:cNvSpPr txBox="1"/>
              <p:nvPr/>
            </p:nvSpPr>
            <p:spPr>
              <a:xfrm>
                <a:off x="1055327" y="2430100"/>
                <a:ext cx="645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latin typeface="Montserrat"/>
                    <a:ea typeface="Montserrat"/>
                    <a:cs typeface="Montserrat"/>
                    <a:sym typeface="Montserrat"/>
                  </a:rPr>
                  <a:t>Time</a:t>
                </a:r>
                <a:endParaRPr b="1" sz="1100"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56" name="Google Shape;156;p13"/>
              <p:cNvSpPr txBox="1"/>
              <p:nvPr/>
            </p:nvSpPr>
            <p:spPr>
              <a:xfrm>
                <a:off x="1835680" y="2430100"/>
                <a:ext cx="5110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latin typeface="Montserrat"/>
                    <a:ea typeface="Montserrat"/>
                    <a:cs typeface="Montserrat"/>
                    <a:sym typeface="Montserrat"/>
                  </a:rPr>
                  <a:t>Activity - Day Trip</a:t>
                </a:r>
                <a:endParaRPr b="1" sz="1100"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grpSp>
          <p:nvGrpSpPr>
            <p:cNvPr id="157" name="Google Shape;157;p13"/>
            <p:cNvGrpSpPr/>
            <p:nvPr/>
          </p:nvGrpSpPr>
          <p:grpSpPr>
            <a:xfrm>
              <a:off x="1018475" y="2714133"/>
              <a:ext cx="5927405" cy="172073"/>
              <a:chOff x="1018475" y="2450183"/>
              <a:chExt cx="5927405" cy="172073"/>
            </a:xfrm>
          </p:grpSpPr>
          <p:cxnSp>
            <p:nvCxnSpPr>
              <p:cNvPr id="158" name="Google Shape;158;p13"/>
              <p:cNvCxnSpPr/>
              <p:nvPr/>
            </p:nvCxnSpPr>
            <p:spPr>
              <a:xfrm>
                <a:off x="1018475" y="2622256"/>
                <a:ext cx="5927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FB19C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59" name="Google Shape;159;p13"/>
              <p:cNvSpPr txBox="1"/>
              <p:nvPr/>
            </p:nvSpPr>
            <p:spPr>
              <a:xfrm>
                <a:off x="1055327" y="2450183"/>
                <a:ext cx="6459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Montserrat"/>
                    <a:ea typeface="Montserrat"/>
                    <a:cs typeface="Montserrat"/>
                    <a:sym typeface="Montserrat"/>
                  </a:rPr>
                  <a:t>8:00 AM</a:t>
                </a:r>
                <a:endParaRPr sz="900">
                  <a:latin typeface="Montserrat ExtraLight"/>
                  <a:ea typeface="Montserrat ExtraLight"/>
                  <a:cs typeface="Montserrat ExtraLight"/>
                  <a:sym typeface="Montserrat ExtraLight"/>
                </a:endParaRPr>
              </a:p>
            </p:txBody>
          </p:sp>
          <p:sp>
            <p:nvSpPr>
              <p:cNvPr id="160" name="Google Shape;160;p13"/>
              <p:cNvSpPr txBox="1"/>
              <p:nvPr/>
            </p:nvSpPr>
            <p:spPr>
              <a:xfrm>
                <a:off x="1835680" y="2450183"/>
                <a:ext cx="51102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Montserrat"/>
                    <a:ea typeface="Montserrat"/>
                    <a:cs typeface="Montserrat"/>
                    <a:sym typeface="Montserrat"/>
                  </a:rPr>
                  <a:t>Breakfast at the hotel or grab-and-go breakfast</a:t>
                </a:r>
                <a:endParaRPr sz="900">
                  <a:latin typeface="Montserrat ExtraLight"/>
                  <a:ea typeface="Montserrat ExtraLight"/>
                  <a:cs typeface="Montserrat ExtraLight"/>
                  <a:sym typeface="Montserrat ExtraLight"/>
                </a:endParaRPr>
              </a:p>
            </p:txBody>
          </p:sp>
        </p:grpSp>
        <p:grpSp>
          <p:nvGrpSpPr>
            <p:cNvPr id="161" name="Google Shape;161;p13"/>
            <p:cNvGrpSpPr/>
            <p:nvPr/>
          </p:nvGrpSpPr>
          <p:grpSpPr>
            <a:xfrm>
              <a:off x="1018475" y="2995296"/>
              <a:ext cx="5927405" cy="166335"/>
              <a:chOff x="1018475" y="2455921"/>
              <a:chExt cx="5927405" cy="166335"/>
            </a:xfrm>
          </p:grpSpPr>
          <p:cxnSp>
            <p:nvCxnSpPr>
              <p:cNvPr id="162" name="Google Shape;162;p13"/>
              <p:cNvCxnSpPr/>
              <p:nvPr/>
            </p:nvCxnSpPr>
            <p:spPr>
              <a:xfrm>
                <a:off x="1018475" y="2622256"/>
                <a:ext cx="5927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FB19C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63" name="Google Shape;163;p13"/>
              <p:cNvSpPr txBox="1"/>
              <p:nvPr/>
            </p:nvSpPr>
            <p:spPr>
              <a:xfrm>
                <a:off x="1055327" y="2455921"/>
                <a:ext cx="6459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Montserrat"/>
                    <a:ea typeface="Montserrat"/>
                    <a:cs typeface="Montserrat"/>
                    <a:sym typeface="Montserrat"/>
                  </a:rPr>
                  <a:t>9:00 AM</a:t>
                </a:r>
                <a:endParaRPr sz="900">
                  <a:latin typeface="Montserrat ExtraLight"/>
                  <a:ea typeface="Montserrat ExtraLight"/>
                  <a:cs typeface="Montserrat ExtraLight"/>
                  <a:sym typeface="Montserrat ExtraLight"/>
                </a:endParaRPr>
              </a:p>
            </p:txBody>
          </p:sp>
          <p:sp>
            <p:nvSpPr>
              <p:cNvPr id="164" name="Google Shape;164;p13"/>
              <p:cNvSpPr txBox="1"/>
              <p:nvPr/>
            </p:nvSpPr>
            <p:spPr>
              <a:xfrm>
                <a:off x="1835680" y="2455921"/>
                <a:ext cx="51102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Montserrat"/>
                    <a:ea typeface="Montserrat"/>
                    <a:cs typeface="Montserrat"/>
                    <a:sym typeface="Montserrat"/>
                  </a:rPr>
                  <a:t>Depart for a nearby town or attraction</a:t>
                </a:r>
                <a:endParaRPr sz="900">
                  <a:latin typeface="Montserrat ExtraLight"/>
                  <a:ea typeface="Montserrat ExtraLight"/>
                  <a:cs typeface="Montserrat ExtraLight"/>
                  <a:sym typeface="Montserrat ExtraLight"/>
                </a:endParaRPr>
              </a:p>
            </p:txBody>
          </p:sp>
        </p:grpSp>
        <p:grpSp>
          <p:nvGrpSpPr>
            <p:cNvPr id="165" name="Google Shape;165;p13"/>
            <p:cNvGrpSpPr/>
            <p:nvPr/>
          </p:nvGrpSpPr>
          <p:grpSpPr>
            <a:xfrm>
              <a:off x="1018475" y="3267846"/>
              <a:ext cx="5927405" cy="166335"/>
              <a:chOff x="1018475" y="2455921"/>
              <a:chExt cx="5927405" cy="166335"/>
            </a:xfrm>
          </p:grpSpPr>
          <p:cxnSp>
            <p:nvCxnSpPr>
              <p:cNvPr id="166" name="Google Shape;166;p13"/>
              <p:cNvCxnSpPr/>
              <p:nvPr/>
            </p:nvCxnSpPr>
            <p:spPr>
              <a:xfrm>
                <a:off x="1018475" y="2622256"/>
                <a:ext cx="5927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FB19C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67" name="Google Shape;167;p13"/>
              <p:cNvSpPr txBox="1"/>
              <p:nvPr/>
            </p:nvSpPr>
            <p:spPr>
              <a:xfrm>
                <a:off x="1055327" y="2455921"/>
                <a:ext cx="6459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Montserrat"/>
                    <a:ea typeface="Montserrat"/>
                    <a:cs typeface="Montserrat"/>
                    <a:sym typeface="Montserrat"/>
                  </a:rPr>
                  <a:t>11:00 AM</a:t>
                </a:r>
                <a:endParaRPr sz="900">
                  <a:latin typeface="Montserrat ExtraLight"/>
                  <a:ea typeface="Montserrat ExtraLight"/>
                  <a:cs typeface="Montserrat ExtraLight"/>
                  <a:sym typeface="Montserrat ExtraLight"/>
                </a:endParaRPr>
              </a:p>
            </p:txBody>
          </p:sp>
          <p:sp>
            <p:nvSpPr>
              <p:cNvPr id="168" name="Google Shape;168;p13"/>
              <p:cNvSpPr txBox="1"/>
              <p:nvPr/>
            </p:nvSpPr>
            <p:spPr>
              <a:xfrm>
                <a:off x="1835680" y="2455921"/>
                <a:ext cx="51102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Montserrat"/>
                    <a:ea typeface="Montserrat"/>
                    <a:cs typeface="Montserrat"/>
                    <a:sym typeface="Montserrat"/>
                  </a:rPr>
                  <a:t>Explore the town, visit landmarks, and local attractions</a:t>
                </a:r>
                <a:endParaRPr sz="900">
                  <a:latin typeface="Montserrat ExtraLight"/>
                  <a:ea typeface="Montserrat ExtraLight"/>
                  <a:cs typeface="Montserrat ExtraLight"/>
                  <a:sym typeface="Montserrat ExtraLight"/>
                </a:endParaRPr>
              </a:p>
            </p:txBody>
          </p:sp>
        </p:grpSp>
        <p:grpSp>
          <p:nvGrpSpPr>
            <p:cNvPr id="169" name="Google Shape;169;p13"/>
            <p:cNvGrpSpPr/>
            <p:nvPr/>
          </p:nvGrpSpPr>
          <p:grpSpPr>
            <a:xfrm>
              <a:off x="1055327" y="3513325"/>
              <a:ext cx="5890553" cy="138600"/>
              <a:chOff x="1055327" y="2455921"/>
              <a:chExt cx="5890553" cy="138600"/>
            </a:xfrm>
          </p:grpSpPr>
          <p:sp>
            <p:nvSpPr>
              <p:cNvPr id="170" name="Google Shape;170;p13"/>
              <p:cNvSpPr txBox="1"/>
              <p:nvPr/>
            </p:nvSpPr>
            <p:spPr>
              <a:xfrm>
                <a:off x="1055327" y="2455921"/>
                <a:ext cx="6459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Montserrat"/>
                    <a:ea typeface="Montserrat"/>
                    <a:cs typeface="Montserrat"/>
                    <a:sym typeface="Montserrat"/>
                  </a:rPr>
                  <a:t>3:00 PM</a:t>
                </a:r>
                <a:endParaRPr sz="900">
                  <a:latin typeface="Montserrat ExtraLight"/>
                  <a:ea typeface="Montserrat ExtraLight"/>
                  <a:cs typeface="Montserrat ExtraLight"/>
                  <a:sym typeface="Montserrat ExtraLight"/>
                </a:endParaRPr>
              </a:p>
            </p:txBody>
          </p:sp>
          <p:sp>
            <p:nvSpPr>
              <p:cNvPr id="171" name="Google Shape;171;p13"/>
              <p:cNvSpPr txBox="1"/>
              <p:nvPr/>
            </p:nvSpPr>
            <p:spPr>
              <a:xfrm>
                <a:off x="1835680" y="2455921"/>
                <a:ext cx="51102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Montserrat"/>
                    <a:ea typeface="Montserrat"/>
                    <a:cs typeface="Montserrat"/>
                    <a:sym typeface="Montserrat"/>
                  </a:rPr>
                  <a:t>Continue exploring or engage in specific activities (beach, hiking, etc.)</a:t>
                </a:r>
                <a:endParaRPr sz="900">
                  <a:latin typeface="Montserrat ExtraLight"/>
                  <a:ea typeface="Montserrat ExtraLight"/>
                  <a:cs typeface="Montserrat ExtraLight"/>
                  <a:sym typeface="Montserrat ExtraLight"/>
                </a:endParaRPr>
              </a:p>
            </p:txBody>
          </p:sp>
        </p:grpSp>
      </p:grpSp>
      <p:grpSp>
        <p:nvGrpSpPr>
          <p:cNvPr id="172" name="Google Shape;172;p13"/>
          <p:cNvGrpSpPr/>
          <p:nvPr/>
        </p:nvGrpSpPr>
        <p:grpSpPr>
          <a:xfrm>
            <a:off x="540000" y="8797250"/>
            <a:ext cx="6480150" cy="1361700"/>
            <a:chOff x="540000" y="2367850"/>
            <a:chExt cx="6480150" cy="1361700"/>
          </a:xfrm>
        </p:grpSpPr>
        <p:sp>
          <p:nvSpPr>
            <p:cNvPr id="173" name="Google Shape;173;p13"/>
            <p:cNvSpPr/>
            <p:nvPr/>
          </p:nvSpPr>
          <p:spPr>
            <a:xfrm>
              <a:off x="794250" y="2367850"/>
              <a:ext cx="6225900" cy="1361700"/>
            </a:xfrm>
            <a:prstGeom prst="roundRect">
              <a:avLst>
                <a:gd fmla="val 3732" name="adj"/>
              </a:avLst>
            </a:prstGeom>
            <a:solidFill>
              <a:srgbClr val="FEF6F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4" name="Google Shape;174;p13"/>
            <p:cNvSpPr/>
            <p:nvPr/>
          </p:nvSpPr>
          <p:spPr>
            <a:xfrm>
              <a:off x="540000" y="2367850"/>
              <a:ext cx="375000" cy="1361700"/>
            </a:xfrm>
            <a:prstGeom prst="roundRect">
              <a:avLst>
                <a:gd fmla="val 10300" name="adj"/>
              </a:avLst>
            </a:prstGeom>
            <a:solidFill>
              <a:srgbClr val="FC8A4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5" name="Google Shape;175;p13"/>
            <p:cNvSpPr txBox="1"/>
            <p:nvPr/>
          </p:nvSpPr>
          <p:spPr>
            <a:xfrm rot="-5400000">
              <a:off x="271650" y="2926500"/>
              <a:ext cx="911700" cy="24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600">
                  <a:solidFill>
                    <a:schemeClr val="lt1"/>
                  </a:solidFill>
                  <a:latin typeface="Montserrat"/>
                  <a:ea typeface="Montserrat"/>
                  <a:cs typeface="Montserrat"/>
                  <a:sym typeface="Montserrat"/>
                </a:rPr>
                <a:t>DAY 5</a:t>
              </a:r>
              <a:endParaRPr b="1" sz="16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cxnSp>
          <p:nvCxnSpPr>
            <p:cNvPr id="176" name="Google Shape;176;p13"/>
            <p:cNvCxnSpPr/>
            <p:nvPr/>
          </p:nvCxnSpPr>
          <p:spPr>
            <a:xfrm>
              <a:off x="1729550" y="2474075"/>
              <a:ext cx="0" cy="1160400"/>
            </a:xfrm>
            <a:prstGeom prst="straightConnector1">
              <a:avLst/>
            </a:prstGeom>
            <a:noFill/>
            <a:ln cap="flat" cmpd="sng" w="9525">
              <a:solidFill>
                <a:srgbClr val="FFB19C"/>
              </a:solidFill>
              <a:prstDash val="dot"/>
              <a:round/>
              <a:headEnd len="med" w="med" type="none"/>
              <a:tailEnd len="med" w="med" type="none"/>
            </a:ln>
          </p:spPr>
        </p:cxnSp>
        <p:grpSp>
          <p:nvGrpSpPr>
            <p:cNvPr id="177" name="Google Shape;177;p13"/>
            <p:cNvGrpSpPr/>
            <p:nvPr/>
          </p:nvGrpSpPr>
          <p:grpSpPr>
            <a:xfrm>
              <a:off x="1018475" y="2430100"/>
              <a:ext cx="5927405" cy="192156"/>
              <a:chOff x="1018475" y="2430100"/>
              <a:chExt cx="5927405" cy="192156"/>
            </a:xfrm>
          </p:grpSpPr>
          <p:cxnSp>
            <p:nvCxnSpPr>
              <p:cNvPr id="178" name="Google Shape;178;p13"/>
              <p:cNvCxnSpPr/>
              <p:nvPr/>
            </p:nvCxnSpPr>
            <p:spPr>
              <a:xfrm>
                <a:off x="1018475" y="2622256"/>
                <a:ext cx="5927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FB19C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79" name="Google Shape;179;p13"/>
              <p:cNvSpPr txBox="1"/>
              <p:nvPr/>
            </p:nvSpPr>
            <p:spPr>
              <a:xfrm>
                <a:off x="1055327" y="2430100"/>
                <a:ext cx="645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latin typeface="Montserrat"/>
                    <a:ea typeface="Montserrat"/>
                    <a:cs typeface="Montserrat"/>
                    <a:sym typeface="Montserrat"/>
                  </a:rPr>
                  <a:t>Time</a:t>
                </a:r>
                <a:endParaRPr b="1" sz="1100"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80" name="Google Shape;180;p13"/>
              <p:cNvSpPr txBox="1"/>
              <p:nvPr/>
            </p:nvSpPr>
            <p:spPr>
              <a:xfrm>
                <a:off x="1835680" y="2430100"/>
                <a:ext cx="51102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100">
                    <a:latin typeface="Montserrat"/>
                    <a:ea typeface="Montserrat"/>
                    <a:cs typeface="Montserrat"/>
                    <a:sym typeface="Montserrat"/>
                  </a:rPr>
                  <a:t>Activity - Relaxation and Departure</a:t>
                </a:r>
                <a:endParaRPr b="1" sz="1100"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grpSp>
          <p:nvGrpSpPr>
            <p:cNvPr id="181" name="Google Shape;181;p13"/>
            <p:cNvGrpSpPr/>
            <p:nvPr/>
          </p:nvGrpSpPr>
          <p:grpSpPr>
            <a:xfrm>
              <a:off x="1018475" y="2714133"/>
              <a:ext cx="5927405" cy="172073"/>
              <a:chOff x="1018475" y="2450183"/>
              <a:chExt cx="5927405" cy="172073"/>
            </a:xfrm>
          </p:grpSpPr>
          <p:cxnSp>
            <p:nvCxnSpPr>
              <p:cNvPr id="182" name="Google Shape;182;p13"/>
              <p:cNvCxnSpPr/>
              <p:nvPr/>
            </p:nvCxnSpPr>
            <p:spPr>
              <a:xfrm>
                <a:off x="1018475" y="2622256"/>
                <a:ext cx="5927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FB19C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83" name="Google Shape;183;p13"/>
              <p:cNvSpPr txBox="1"/>
              <p:nvPr/>
            </p:nvSpPr>
            <p:spPr>
              <a:xfrm>
                <a:off x="1055327" y="2450183"/>
                <a:ext cx="6459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Montserrat"/>
                    <a:ea typeface="Montserrat"/>
                    <a:cs typeface="Montserrat"/>
                    <a:sym typeface="Montserrat"/>
                  </a:rPr>
                  <a:t>9:00 AM</a:t>
                </a:r>
                <a:endParaRPr sz="900">
                  <a:latin typeface="Montserrat ExtraLight"/>
                  <a:ea typeface="Montserrat ExtraLight"/>
                  <a:cs typeface="Montserrat ExtraLight"/>
                  <a:sym typeface="Montserrat ExtraLight"/>
                </a:endParaRPr>
              </a:p>
            </p:txBody>
          </p:sp>
          <p:sp>
            <p:nvSpPr>
              <p:cNvPr id="184" name="Google Shape;184;p13"/>
              <p:cNvSpPr txBox="1"/>
              <p:nvPr/>
            </p:nvSpPr>
            <p:spPr>
              <a:xfrm>
                <a:off x="1835680" y="2450183"/>
                <a:ext cx="51102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Montserrat"/>
                    <a:ea typeface="Montserrat"/>
                    <a:cs typeface="Montserrat"/>
                    <a:sym typeface="Montserrat"/>
                  </a:rPr>
                  <a:t>Leisurely breakfast at the hotel or favorite breakfast spot</a:t>
                </a:r>
                <a:endParaRPr sz="900">
                  <a:latin typeface="Montserrat ExtraLight"/>
                  <a:ea typeface="Montserrat ExtraLight"/>
                  <a:cs typeface="Montserrat ExtraLight"/>
                  <a:sym typeface="Montserrat ExtraLight"/>
                </a:endParaRPr>
              </a:p>
            </p:txBody>
          </p:sp>
        </p:grpSp>
        <p:grpSp>
          <p:nvGrpSpPr>
            <p:cNvPr id="185" name="Google Shape;185;p13"/>
            <p:cNvGrpSpPr/>
            <p:nvPr/>
          </p:nvGrpSpPr>
          <p:grpSpPr>
            <a:xfrm>
              <a:off x="1018475" y="2995296"/>
              <a:ext cx="5927405" cy="166335"/>
              <a:chOff x="1018475" y="2455921"/>
              <a:chExt cx="5927405" cy="166335"/>
            </a:xfrm>
          </p:grpSpPr>
          <p:cxnSp>
            <p:nvCxnSpPr>
              <p:cNvPr id="186" name="Google Shape;186;p13"/>
              <p:cNvCxnSpPr/>
              <p:nvPr/>
            </p:nvCxnSpPr>
            <p:spPr>
              <a:xfrm>
                <a:off x="1018475" y="2622256"/>
                <a:ext cx="5927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FB19C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87" name="Google Shape;187;p13"/>
              <p:cNvSpPr txBox="1"/>
              <p:nvPr/>
            </p:nvSpPr>
            <p:spPr>
              <a:xfrm>
                <a:off x="1055327" y="2455921"/>
                <a:ext cx="6459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Montserrat"/>
                    <a:ea typeface="Montserrat"/>
                    <a:cs typeface="Montserrat"/>
                    <a:sym typeface="Montserrat"/>
                  </a:rPr>
                  <a:t>10:00 AM</a:t>
                </a:r>
                <a:endParaRPr sz="900">
                  <a:latin typeface="Montserrat ExtraLight"/>
                  <a:ea typeface="Montserrat ExtraLight"/>
                  <a:cs typeface="Montserrat ExtraLight"/>
                  <a:sym typeface="Montserrat ExtraLight"/>
                </a:endParaRPr>
              </a:p>
            </p:txBody>
          </p:sp>
          <p:sp>
            <p:nvSpPr>
              <p:cNvPr id="188" name="Google Shape;188;p13"/>
              <p:cNvSpPr txBox="1"/>
              <p:nvPr/>
            </p:nvSpPr>
            <p:spPr>
              <a:xfrm>
                <a:off x="1835680" y="2455921"/>
                <a:ext cx="51102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Montserrat"/>
                    <a:ea typeface="Montserrat"/>
                    <a:cs typeface="Montserrat"/>
                    <a:sym typeface="Montserrat"/>
                  </a:rPr>
                  <a:t>Free time for last-minute shopping or relaxation</a:t>
                </a:r>
                <a:endParaRPr sz="900">
                  <a:latin typeface="Montserrat ExtraLight"/>
                  <a:ea typeface="Montserrat ExtraLight"/>
                  <a:cs typeface="Montserrat ExtraLight"/>
                  <a:sym typeface="Montserrat ExtraLight"/>
                </a:endParaRPr>
              </a:p>
            </p:txBody>
          </p:sp>
        </p:grpSp>
        <p:grpSp>
          <p:nvGrpSpPr>
            <p:cNvPr id="189" name="Google Shape;189;p13"/>
            <p:cNvGrpSpPr/>
            <p:nvPr/>
          </p:nvGrpSpPr>
          <p:grpSpPr>
            <a:xfrm>
              <a:off x="1018475" y="3267846"/>
              <a:ext cx="5927405" cy="166335"/>
              <a:chOff x="1018475" y="2455921"/>
              <a:chExt cx="5927405" cy="166335"/>
            </a:xfrm>
          </p:grpSpPr>
          <p:cxnSp>
            <p:nvCxnSpPr>
              <p:cNvPr id="190" name="Google Shape;190;p13"/>
              <p:cNvCxnSpPr/>
              <p:nvPr/>
            </p:nvCxnSpPr>
            <p:spPr>
              <a:xfrm>
                <a:off x="1018475" y="2622256"/>
                <a:ext cx="5927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FFB19C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91" name="Google Shape;191;p13"/>
              <p:cNvSpPr txBox="1"/>
              <p:nvPr/>
            </p:nvSpPr>
            <p:spPr>
              <a:xfrm>
                <a:off x="1055327" y="2455921"/>
                <a:ext cx="6459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Montserrat"/>
                    <a:ea typeface="Montserrat"/>
                    <a:cs typeface="Montserrat"/>
                    <a:sym typeface="Montserrat"/>
                  </a:rPr>
                  <a:t>3:00 PM</a:t>
                </a:r>
                <a:endParaRPr sz="900">
                  <a:latin typeface="Montserrat ExtraLight"/>
                  <a:ea typeface="Montserrat ExtraLight"/>
                  <a:cs typeface="Montserrat ExtraLight"/>
                  <a:sym typeface="Montserrat ExtraLight"/>
                </a:endParaRPr>
              </a:p>
            </p:txBody>
          </p:sp>
          <p:sp>
            <p:nvSpPr>
              <p:cNvPr id="192" name="Google Shape;192;p13"/>
              <p:cNvSpPr txBox="1"/>
              <p:nvPr/>
            </p:nvSpPr>
            <p:spPr>
              <a:xfrm>
                <a:off x="1835680" y="2455921"/>
                <a:ext cx="51102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Montserrat"/>
                    <a:ea typeface="Montserrat"/>
                    <a:cs typeface="Montserrat"/>
                    <a:sym typeface="Montserrat"/>
                  </a:rPr>
                  <a:t>Final stroll around the city or visit to a nearby attraction</a:t>
                </a:r>
                <a:endParaRPr sz="900">
                  <a:latin typeface="Montserrat ExtraLight"/>
                  <a:ea typeface="Montserrat ExtraLight"/>
                  <a:cs typeface="Montserrat ExtraLight"/>
                  <a:sym typeface="Montserrat ExtraLight"/>
                </a:endParaRPr>
              </a:p>
            </p:txBody>
          </p:sp>
        </p:grpSp>
        <p:grpSp>
          <p:nvGrpSpPr>
            <p:cNvPr id="193" name="Google Shape;193;p13"/>
            <p:cNvGrpSpPr/>
            <p:nvPr/>
          </p:nvGrpSpPr>
          <p:grpSpPr>
            <a:xfrm>
              <a:off x="1055327" y="3513325"/>
              <a:ext cx="5890553" cy="138600"/>
              <a:chOff x="1055327" y="2455921"/>
              <a:chExt cx="5890553" cy="138600"/>
            </a:xfrm>
          </p:grpSpPr>
          <p:sp>
            <p:nvSpPr>
              <p:cNvPr id="194" name="Google Shape;194;p13"/>
              <p:cNvSpPr txBox="1"/>
              <p:nvPr/>
            </p:nvSpPr>
            <p:spPr>
              <a:xfrm>
                <a:off x="1055327" y="2455921"/>
                <a:ext cx="6459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Montserrat"/>
                    <a:ea typeface="Montserrat"/>
                    <a:cs typeface="Montserrat"/>
                    <a:sym typeface="Montserrat"/>
                  </a:rPr>
                  <a:t>8:00 PM</a:t>
                </a:r>
                <a:endParaRPr sz="900">
                  <a:latin typeface="Montserrat ExtraLight"/>
                  <a:ea typeface="Montserrat ExtraLight"/>
                  <a:cs typeface="Montserrat ExtraLight"/>
                  <a:sym typeface="Montserrat ExtraLight"/>
                </a:endParaRPr>
              </a:p>
            </p:txBody>
          </p:sp>
          <p:sp>
            <p:nvSpPr>
              <p:cNvPr id="195" name="Google Shape;195;p13"/>
              <p:cNvSpPr txBox="1"/>
              <p:nvPr/>
            </p:nvSpPr>
            <p:spPr>
              <a:xfrm>
                <a:off x="1835680" y="2455921"/>
                <a:ext cx="5110200" cy="13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900">
                    <a:latin typeface="Montserrat"/>
                    <a:ea typeface="Montserrat"/>
                    <a:cs typeface="Montserrat"/>
                    <a:sym typeface="Montserrat"/>
                  </a:rPr>
                  <a:t>Departure</a:t>
                </a:r>
                <a:endParaRPr sz="900">
                  <a:latin typeface="Montserrat ExtraLight"/>
                  <a:ea typeface="Montserrat ExtraLight"/>
                  <a:cs typeface="Montserrat ExtraLight"/>
                  <a:sym typeface="Montserrat ExtraLight"/>
                </a:endParaRPr>
              </a:p>
            </p:txBody>
          </p:sp>
        </p:grpSp>
      </p:grpSp>
      <p:grpSp>
        <p:nvGrpSpPr>
          <p:cNvPr id="196" name="Google Shape;196;p13"/>
          <p:cNvGrpSpPr/>
          <p:nvPr/>
        </p:nvGrpSpPr>
        <p:grpSpPr>
          <a:xfrm>
            <a:off x="6928904" y="447401"/>
            <a:ext cx="188700" cy="188700"/>
            <a:chOff x="6928904" y="447401"/>
            <a:chExt cx="188700" cy="188700"/>
          </a:xfrm>
        </p:grpSpPr>
        <p:sp>
          <p:nvSpPr>
            <p:cNvPr id="197" name="Google Shape;197;p13"/>
            <p:cNvSpPr/>
            <p:nvPr/>
          </p:nvSpPr>
          <p:spPr>
            <a:xfrm rot="2700000">
              <a:off x="6996101" y="435473"/>
              <a:ext cx="54306" cy="212556"/>
            </a:xfrm>
            <a:prstGeom prst="roundRect">
              <a:avLst>
                <a:gd fmla="val 50000" name="adj"/>
              </a:avLst>
            </a:prstGeom>
            <a:solidFill>
              <a:srgbClr val="FFB09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8" name="Google Shape;198;p13"/>
            <p:cNvSpPr/>
            <p:nvPr/>
          </p:nvSpPr>
          <p:spPr>
            <a:xfrm rot="8100000">
              <a:off x="6996101" y="435473"/>
              <a:ext cx="54306" cy="212556"/>
            </a:xfrm>
            <a:prstGeom prst="roundRect">
              <a:avLst>
                <a:gd fmla="val 50000" name="adj"/>
              </a:avLst>
            </a:prstGeom>
            <a:solidFill>
              <a:srgbClr val="FFB09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