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Black"/>
      <p:bold r:id="rId11"/>
      <p:boldItalic r:id="rId12"/>
    </p:embeddedFont>
    <p:embeddedFont>
      <p:font typeface="Archivo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orient="horz" pos="340">
          <p15:clr>
            <a:srgbClr val="747775"/>
          </p15:clr>
        </p15:guide>
        <p15:guide id="4" orient="horz" pos="1428">
          <p15:clr>
            <a:srgbClr val="747775"/>
          </p15:clr>
        </p15:guide>
        <p15:guide id="5" pos="1425">
          <p15:clr>
            <a:srgbClr val="747775"/>
          </p15:clr>
        </p15:guide>
        <p15:guide id="6" orient="horz" pos="1247">
          <p15:clr>
            <a:srgbClr val="747775"/>
          </p15:clr>
        </p15:guide>
        <p15:guide id="7" orient="horz" pos="94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340" orient="horz"/>
        <p:guide pos="1428" orient="horz"/>
        <p:guide pos="1425"/>
        <p:guide pos="1247" orient="horz"/>
        <p:guide pos="9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Black-bold.fntdata"/><Relationship Id="rId10" Type="http://schemas.openxmlformats.org/officeDocument/2006/relationships/font" Target="fonts/Lato-boldItalic.fntdata"/><Relationship Id="rId13" Type="http://schemas.openxmlformats.org/officeDocument/2006/relationships/font" Target="fonts/ArchivoBlack-regular.fntdata"/><Relationship Id="rId12" Type="http://schemas.openxmlformats.org/officeDocument/2006/relationships/font" Target="fonts/La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9" l="0" r="59" t="0"/>
          <a:stretch/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540000" y="537563"/>
            <a:ext cx="6480000" cy="1726500"/>
            <a:chOff x="540000" y="537563"/>
            <a:chExt cx="6480000" cy="1726500"/>
          </a:xfrm>
        </p:grpSpPr>
        <p:sp>
          <p:nvSpPr>
            <p:cNvPr id="56" name="Google Shape;56;p13"/>
            <p:cNvSpPr/>
            <p:nvPr/>
          </p:nvSpPr>
          <p:spPr>
            <a:xfrm>
              <a:off x="540000" y="537563"/>
              <a:ext cx="6480000" cy="1726500"/>
            </a:xfrm>
            <a:prstGeom prst="roundRect">
              <a:avLst>
                <a:gd fmla="val 90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rotWithShape="0" algn="bl" dir="5400000" dist="19050">
                <a:srgbClr val="18181C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685200" y="696650"/>
              <a:ext cx="6115309" cy="1408325"/>
              <a:chOff x="685200" y="696650"/>
              <a:chExt cx="6115309" cy="1408325"/>
            </a:xfrm>
          </p:grpSpPr>
          <p:pic>
            <p:nvPicPr>
              <p:cNvPr id="58" name="Google Shape;58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85200" y="696650"/>
                <a:ext cx="1412550" cy="1408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Google Shape;59;p13"/>
              <p:cNvSpPr txBox="1"/>
              <p:nvPr/>
            </p:nvSpPr>
            <p:spPr>
              <a:xfrm>
                <a:off x="2262709" y="761166"/>
                <a:ext cx="45378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1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TRAVEL</a:t>
                </a:r>
                <a:r>
                  <a:rPr lang="uk" sz="3100">
                    <a:solidFill>
                      <a:schemeClr val="dk2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 </a:t>
                </a:r>
                <a:r>
                  <a:rPr lang="uk" sz="3100">
                    <a:solidFill>
                      <a:srgbClr val="0C3168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ITINERARY</a:t>
                </a:r>
                <a:endParaRPr sz="3100">
                  <a:solidFill>
                    <a:srgbClr val="0C3168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2262703" y="1246500"/>
                <a:ext cx="33318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800">
                    <a:solidFill>
                      <a:srgbClr val="0C3168"/>
                    </a:solidFill>
                    <a:latin typeface="Lato"/>
                    <a:ea typeface="Lato"/>
                    <a:cs typeface="Lato"/>
                    <a:sym typeface="Lato"/>
                  </a:rPr>
                  <a:t>FOUR DAYS </a:t>
                </a:r>
                <a:r>
                  <a:rPr b="1" lang="uk" sz="1800">
                    <a:solidFill>
                      <a:srgbClr val="0C3168"/>
                    </a:solidFill>
                    <a:latin typeface="Lato"/>
                    <a:ea typeface="Lato"/>
                    <a:cs typeface="Lato"/>
                    <a:sym typeface="Lato"/>
                  </a:rPr>
                  <a:t>-</a:t>
                </a:r>
                <a:r>
                  <a:rPr b="1" lang="uk" sz="1800">
                    <a:solidFill>
                      <a:srgbClr val="0C3168"/>
                    </a:solidFill>
                    <a:latin typeface="Lato"/>
                    <a:ea typeface="Lato"/>
                    <a:cs typeface="Lato"/>
                    <a:sym typeface="Lato"/>
                  </a:rPr>
                  <a:t> LONG TRIP</a:t>
                </a:r>
                <a:endParaRPr b="1" sz="1800">
                  <a:solidFill>
                    <a:srgbClr val="0C316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61" name="Google Shape;61;p13"/>
              <p:cNvCxnSpPr/>
              <p:nvPr/>
            </p:nvCxnSpPr>
            <p:spPr>
              <a:xfrm>
                <a:off x="2264600" y="1613800"/>
                <a:ext cx="799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C316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" name="Google Shape;62;p13"/>
              <p:cNvSpPr txBox="1"/>
              <p:nvPr/>
            </p:nvSpPr>
            <p:spPr>
              <a:xfrm>
                <a:off x="2262701" y="1864850"/>
                <a:ext cx="2168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Departure:</a:t>
                </a:r>
                <a:r>
                  <a:rPr b="1" lang="uk" sz="1000">
                    <a:solidFill>
                      <a:srgbClr val="0C3168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b="1" lang="uk" sz="1000">
                    <a:latin typeface="Lato"/>
                    <a:ea typeface="Lato"/>
                    <a:cs typeface="Lato"/>
                    <a:sym typeface="Lato"/>
                  </a:rPr>
                  <a:t>May 14, 2025 | 11:00 AM</a:t>
                </a:r>
                <a:endParaRPr b="1" sz="10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4529966" y="1864850"/>
                <a:ext cx="2168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Arrival: </a:t>
                </a:r>
                <a:r>
                  <a:rPr b="1" lang="uk" sz="10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May 18, 2025 | 11:00 AM</a:t>
                </a:r>
                <a:endParaRPr b="1" sz="1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64" name="Google Shape;64;p13"/>
          <p:cNvGrpSpPr/>
          <p:nvPr/>
        </p:nvGrpSpPr>
        <p:grpSpPr>
          <a:xfrm>
            <a:off x="540000" y="2515604"/>
            <a:ext cx="6480000" cy="1726500"/>
            <a:chOff x="540000" y="2518877"/>
            <a:chExt cx="6480000" cy="1726500"/>
          </a:xfrm>
        </p:grpSpPr>
        <p:sp>
          <p:nvSpPr>
            <p:cNvPr id="65" name="Google Shape;65;p13"/>
            <p:cNvSpPr/>
            <p:nvPr/>
          </p:nvSpPr>
          <p:spPr>
            <a:xfrm>
              <a:off x="540000" y="2518877"/>
              <a:ext cx="6480000" cy="1726500"/>
            </a:xfrm>
            <a:prstGeom prst="roundRect">
              <a:avLst>
                <a:gd fmla="val 90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rotWithShape="0" algn="bl" dir="5400000" dist="19050">
                <a:srgbClr val="18181C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3087354" y="2664925"/>
              <a:ext cx="0" cy="1412100"/>
            </a:xfrm>
            <a:prstGeom prst="straightConnector1">
              <a:avLst/>
            </a:prstGeom>
            <a:noFill/>
            <a:ln cap="flat" cmpd="sng" w="9525">
              <a:solidFill>
                <a:srgbClr val="F4F6F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" name="Google Shape;67;p13"/>
            <p:cNvGrpSpPr/>
            <p:nvPr/>
          </p:nvGrpSpPr>
          <p:grpSpPr>
            <a:xfrm>
              <a:off x="2262701" y="2655853"/>
              <a:ext cx="719100" cy="1402275"/>
              <a:chOff x="2262701" y="2655853"/>
              <a:chExt cx="719100" cy="1402275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2262701" y="2655853"/>
                <a:ext cx="71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TIME: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2262701" y="293862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08:00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2262701" y="318775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10:00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2262701" y="343687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11:00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262701" y="368600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02:00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2262701" y="393512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05:00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3171249" y="2655850"/>
              <a:ext cx="1608901" cy="1407596"/>
              <a:chOff x="3171249" y="2655850"/>
              <a:chExt cx="1608901" cy="1407596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3171249" y="2655850"/>
                <a:ext cx="160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ACTIVITY: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3171250" y="2928346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Flight to [Destination]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3171249" y="3177471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Arrive at [Destination]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3171249" y="3426596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Check-in at Hotel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3171249" y="3675721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Explore Local Area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3171249" y="3924846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Return to Hotel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2265300" y="2663925"/>
              <a:ext cx="4582200" cy="1417175"/>
              <a:chOff x="2265300" y="2663925"/>
              <a:chExt cx="4582200" cy="1417175"/>
            </a:xfrm>
          </p:grpSpPr>
          <p:cxnSp>
            <p:nvCxnSpPr>
              <p:cNvPr id="82" name="Google Shape;82;p13"/>
              <p:cNvCxnSpPr/>
              <p:nvPr/>
            </p:nvCxnSpPr>
            <p:spPr>
              <a:xfrm>
                <a:off x="2265300" y="284715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2265300" y="308460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2265300" y="333372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2265300" y="358285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>
                <a:off x="2265300" y="383197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2265300" y="408110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 rot="10800000">
                <a:off x="3089025" y="2663925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 rot="10800000">
                <a:off x="4856275" y="2663925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0" name="Google Shape;90;p13"/>
            <p:cNvGrpSpPr/>
            <p:nvPr/>
          </p:nvGrpSpPr>
          <p:grpSpPr>
            <a:xfrm>
              <a:off x="687675" y="2678340"/>
              <a:ext cx="1407600" cy="1407600"/>
              <a:chOff x="687675" y="2678340"/>
              <a:chExt cx="1407600" cy="1407600"/>
            </a:xfrm>
          </p:grpSpPr>
          <p:pic>
            <p:nvPicPr>
              <p:cNvPr id="91" name="Google Shape;91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87675" y="2678340"/>
                <a:ext cx="1407600" cy="1407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Google Shape;92;p13"/>
              <p:cNvSpPr txBox="1"/>
              <p:nvPr/>
            </p:nvSpPr>
            <p:spPr>
              <a:xfrm>
                <a:off x="1616127" y="3664275"/>
                <a:ext cx="427200" cy="4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3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DAY</a:t>
                </a:r>
                <a:endParaRPr sz="1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01</a:t>
                </a:r>
                <a:endParaRPr sz="22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4923300" y="2655850"/>
              <a:ext cx="1924200" cy="1407596"/>
              <a:chOff x="4923300" y="2655850"/>
              <a:chExt cx="1924200" cy="1407596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4938499" y="2655850"/>
                <a:ext cx="1901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NOTES: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4938499" y="3177471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Collect luggage, transportation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4938499" y="3426596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Rest and unpack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4938499" y="3675721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Casual walking tour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4938499" y="3924846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Relax and unwind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4923300" y="2928346"/>
                <a:ext cx="1924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00" name="Google Shape;100;p13"/>
          <p:cNvGrpSpPr/>
          <p:nvPr/>
        </p:nvGrpSpPr>
        <p:grpSpPr>
          <a:xfrm>
            <a:off x="540000" y="4493645"/>
            <a:ext cx="6480000" cy="1726500"/>
            <a:chOff x="540000" y="4497852"/>
            <a:chExt cx="6480000" cy="1726500"/>
          </a:xfrm>
        </p:grpSpPr>
        <p:sp>
          <p:nvSpPr>
            <p:cNvPr id="101" name="Google Shape;101;p13"/>
            <p:cNvSpPr/>
            <p:nvPr/>
          </p:nvSpPr>
          <p:spPr>
            <a:xfrm>
              <a:off x="540000" y="4497852"/>
              <a:ext cx="6480000" cy="1726500"/>
            </a:xfrm>
            <a:prstGeom prst="roundRect">
              <a:avLst>
                <a:gd fmla="val 90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rotWithShape="0" algn="bl" dir="5400000" dist="19050">
                <a:srgbClr val="18181C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2" name="Google Shape;102;p13"/>
            <p:cNvCxnSpPr/>
            <p:nvPr/>
          </p:nvCxnSpPr>
          <p:spPr>
            <a:xfrm>
              <a:off x="3087354" y="4643900"/>
              <a:ext cx="0" cy="1412100"/>
            </a:xfrm>
            <a:prstGeom prst="straightConnector1">
              <a:avLst/>
            </a:prstGeom>
            <a:noFill/>
            <a:ln cap="flat" cmpd="sng" w="9525">
              <a:solidFill>
                <a:srgbClr val="F4F6F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2265300" y="6060075"/>
              <a:ext cx="4582200" cy="0"/>
            </a:xfrm>
            <a:prstGeom prst="straightConnector1">
              <a:avLst/>
            </a:prstGeom>
            <a:noFill/>
            <a:ln cap="flat" cmpd="sng" w="9525">
              <a:solidFill>
                <a:srgbClr val="F4F6F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4" name="Google Shape;104;p13"/>
            <p:cNvGrpSpPr/>
            <p:nvPr/>
          </p:nvGrpSpPr>
          <p:grpSpPr>
            <a:xfrm>
              <a:off x="2262701" y="4634828"/>
              <a:ext cx="719100" cy="1402275"/>
              <a:chOff x="2262701" y="4634828"/>
              <a:chExt cx="719100" cy="1402275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2262701" y="4634828"/>
                <a:ext cx="71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TIME: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2262701" y="491760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08:00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2262701" y="516672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09:00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2262701" y="541585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12:00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2262701" y="566497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01:00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2262701" y="591410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04:00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3171249" y="4634825"/>
              <a:ext cx="1608901" cy="1400764"/>
              <a:chOff x="3171249" y="4634825"/>
              <a:chExt cx="1608901" cy="1400764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3171249" y="4634825"/>
                <a:ext cx="160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ACTIVITY: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3171250" y="490048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Breakfast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3171249" y="514961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Guided City Tour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3171249" y="539873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Lunch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3171249" y="564786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Visit [Attraction]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3171249" y="589698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Free Time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2265300" y="4642900"/>
              <a:ext cx="4582200" cy="1415700"/>
              <a:chOff x="2265300" y="4642900"/>
              <a:chExt cx="4582200" cy="1415700"/>
            </a:xfrm>
          </p:grpSpPr>
          <p:cxnSp>
            <p:nvCxnSpPr>
              <p:cNvPr id="119" name="Google Shape;119;p13"/>
              <p:cNvCxnSpPr/>
              <p:nvPr/>
            </p:nvCxnSpPr>
            <p:spPr>
              <a:xfrm>
                <a:off x="2265300" y="482612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13"/>
              <p:cNvCxnSpPr/>
              <p:nvPr/>
            </p:nvCxnSpPr>
            <p:spPr>
              <a:xfrm>
                <a:off x="2265300" y="506357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13"/>
              <p:cNvCxnSpPr/>
              <p:nvPr/>
            </p:nvCxnSpPr>
            <p:spPr>
              <a:xfrm>
                <a:off x="2265300" y="531270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13"/>
              <p:cNvCxnSpPr/>
              <p:nvPr/>
            </p:nvCxnSpPr>
            <p:spPr>
              <a:xfrm>
                <a:off x="2265300" y="556182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13"/>
              <p:cNvCxnSpPr/>
              <p:nvPr/>
            </p:nvCxnSpPr>
            <p:spPr>
              <a:xfrm>
                <a:off x="2265300" y="581095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13"/>
              <p:cNvCxnSpPr/>
              <p:nvPr/>
            </p:nvCxnSpPr>
            <p:spPr>
              <a:xfrm rot="10800000">
                <a:off x="3089025" y="4642900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13"/>
              <p:cNvCxnSpPr/>
              <p:nvPr/>
            </p:nvCxnSpPr>
            <p:spPr>
              <a:xfrm rot="10800000">
                <a:off x="4856275" y="4642900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6" name="Google Shape;126;p13"/>
            <p:cNvGrpSpPr/>
            <p:nvPr/>
          </p:nvGrpSpPr>
          <p:grpSpPr>
            <a:xfrm>
              <a:off x="687675" y="4659713"/>
              <a:ext cx="1407600" cy="1402823"/>
              <a:chOff x="687675" y="4659713"/>
              <a:chExt cx="1407600" cy="1402823"/>
            </a:xfrm>
          </p:grpSpPr>
          <p:pic>
            <p:nvPicPr>
              <p:cNvPr id="127" name="Google Shape;127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87675" y="4659713"/>
                <a:ext cx="1407600" cy="14028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8" name="Google Shape;128;p13"/>
              <p:cNvSpPr txBox="1"/>
              <p:nvPr/>
            </p:nvSpPr>
            <p:spPr>
              <a:xfrm>
                <a:off x="1616127" y="5643250"/>
                <a:ext cx="427200" cy="4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DAY</a:t>
                </a:r>
                <a:endParaRPr sz="1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02</a:t>
                </a:r>
                <a:endParaRPr sz="22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4923300" y="4634825"/>
              <a:ext cx="1924200" cy="1400764"/>
              <a:chOff x="4923300" y="4634825"/>
              <a:chExt cx="1924200" cy="1400764"/>
            </a:xfrm>
          </p:grpSpPr>
          <p:sp>
            <p:nvSpPr>
              <p:cNvPr id="130" name="Google Shape;130;p13"/>
              <p:cNvSpPr txBox="1"/>
              <p:nvPr/>
            </p:nvSpPr>
            <p:spPr>
              <a:xfrm>
                <a:off x="4938499" y="4634825"/>
                <a:ext cx="1901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NOTES: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4938499" y="5149614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Meet at lobby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4938499" y="5398739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4938499" y="5647864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Entry at 1:30 PM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4938499" y="5896989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Explore local shops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4923300" y="4900489"/>
                <a:ext cx="1924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36" name="Google Shape;136;p13"/>
          <p:cNvGrpSpPr/>
          <p:nvPr/>
        </p:nvGrpSpPr>
        <p:grpSpPr>
          <a:xfrm>
            <a:off x="540000" y="6471686"/>
            <a:ext cx="6480000" cy="1726500"/>
            <a:chOff x="540000" y="6472777"/>
            <a:chExt cx="6480000" cy="1726500"/>
          </a:xfrm>
        </p:grpSpPr>
        <p:sp>
          <p:nvSpPr>
            <p:cNvPr id="137" name="Google Shape;137;p13"/>
            <p:cNvSpPr/>
            <p:nvPr/>
          </p:nvSpPr>
          <p:spPr>
            <a:xfrm>
              <a:off x="540000" y="6472777"/>
              <a:ext cx="6480000" cy="1726500"/>
            </a:xfrm>
            <a:prstGeom prst="roundRect">
              <a:avLst>
                <a:gd fmla="val 90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rotWithShape="0" algn="bl" dir="5400000" dist="19050">
                <a:srgbClr val="18181C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8" name="Google Shape;138;p13"/>
            <p:cNvCxnSpPr/>
            <p:nvPr/>
          </p:nvCxnSpPr>
          <p:spPr>
            <a:xfrm>
              <a:off x="3087354" y="6618825"/>
              <a:ext cx="0" cy="1412100"/>
            </a:xfrm>
            <a:prstGeom prst="straightConnector1">
              <a:avLst/>
            </a:prstGeom>
            <a:noFill/>
            <a:ln cap="flat" cmpd="sng" w="9525">
              <a:solidFill>
                <a:srgbClr val="F4F6F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9" name="Google Shape;139;p13"/>
            <p:cNvGrpSpPr/>
            <p:nvPr/>
          </p:nvGrpSpPr>
          <p:grpSpPr>
            <a:xfrm>
              <a:off x="2262701" y="6609753"/>
              <a:ext cx="719100" cy="1402275"/>
              <a:chOff x="2262701" y="2655853"/>
              <a:chExt cx="719100" cy="1402275"/>
            </a:xfrm>
          </p:grpSpPr>
          <p:sp>
            <p:nvSpPr>
              <p:cNvPr id="140" name="Google Shape;140;p13"/>
              <p:cNvSpPr txBox="1"/>
              <p:nvPr/>
            </p:nvSpPr>
            <p:spPr>
              <a:xfrm>
                <a:off x="2262701" y="2655853"/>
                <a:ext cx="71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TIME: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2262701" y="293862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08:00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2262701" y="318775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09:00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2262701" y="343687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12:00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2262701" y="368600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02:00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2262701" y="393512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05:00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3171249" y="6609750"/>
              <a:ext cx="1608901" cy="1400764"/>
              <a:chOff x="3171249" y="2655850"/>
              <a:chExt cx="1608901" cy="1400764"/>
            </a:xfrm>
          </p:grpSpPr>
          <p:sp>
            <p:nvSpPr>
              <p:cNvPr id="147" name="Google Shape;147;p13"/>
              <p:cNvSpPr txBox="1"/>
              <p:nvPr/>
            </p:nvSpPr>
            <p:spPr>
              <a:xfrm>
                <a:off x="3171249" y="2655850"/>
                <a:ext cx="160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ACTIVITY: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3171250" y="292151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Breakfast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9" name="Google Shape;149;p13"/>
              <p:cNvSpPr txBox="1"/>
              <p:nvPr/>
            </p:nvSpPr>
            <p:spPr>
              <a:xfrm>
                <a:off x="3171249" y="317063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Day Trip to [Location]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3171249" y="341976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Lunch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3171249" y="366888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Activity at [Destination]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2" name="Google Shape;152;p13"/>
              <p:cNvSpPr txBox="1"/>
              <p:nvPr/>
            </p:nvSpPr>
            <p:spPr>
              <a:xfrm>
                <a:off x="3171249" y="391801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Return to Hotel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53" name="Google Shape;153;p13"/>
            <p:cNvGrpSpPr/>
            <p:nvPr/>
          </p:nvGrpSpPr>
          <p:grpSpPr>
            <a:xfrm>
              <a:off x="2265300" y="6617825"/>
              <a:ext cx="4582200" cy="1417175"/>
              <a:chOff x="2265300" y="2663925"/>
              <a:chExt cx="4582200" cy="1417175"/>
            </a:xfrm>
          </p:grpSpPr>
          <p:cxnSp>
            <p:nvCxnSpPr>
              <p:cNvPr id="154" name="Google Shape;154;p13"/>
              <p:cNvCxnSpPr/>
              <p:nvPr/>
            </p:nvCxnSpPr>
            <p:spPr>
              <a:xfrm>
                <a:off x="2265300" y="284715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13"/>
              <p:cNvCxnSpPr/>
              <p:nvPr/>
            </p:nvCxnSpPr>
            <p:spPr>
              <a:xfrm>
                <a:off x="2265300" y="308460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13"/>
              <p:cNvCxnSpPr/>
              <p:nvPr/>
            </p:nvCxnSpPr>
            <p:spPr>
              <a:xfrm>
                <a:off x="2265300" y="333372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13"/>
              <p:cNvCxnSpPr/>
              <p:nvPr/>
            </p:nvCxnSpPr>
            <p:spPr>
              <a:xfrm>
                <a:off x="2265300" y="358285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13"/>
              <p:cNvCxnSpPr/>
              <p:nvPr/>
            </p:nvCxnSpPr>
            <p:spPr>
              <a:xfrm>
                <a:off x="2265300" y="383197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13"/>
              <p:cNvCxnSpPr/>
              <p:nvPr/>
            </p:nvCxnSpPr>
            <p:spPr>
              <a:xfrm>
                <a:off x="2265300" y="408110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" name="Google Shape;160;p13"/>
              <p:cNvCxnSpPr/>
              <p:nvPr/>
            </p:nvCxnSpPr>
            <p:spPr>
              <a:xfrm rot="10800000">
                <a:off x="3089025" y="2663925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13"/>
              <p:cNvCxnSpPr/>
              <p:nvPr/>
            </p:nvCxnSpPr>
            <p:spPr>
              <a:xfrm rot="10800000">
                <a:off x="4856275" y="2663925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2" name="Google Shape;162;p13"/>
            <p:cNvGrpSpPr/>
            <p:nvPr/>
          </p:nvGrpSpPr>
          <p:grpSpPr>
            <a:xfrm>
              <a:off x="4923300" y="6609750"/>
              <a:ext cx="1924200" cy="1400764"/>
              <a:chOff x="4923300" y="2655850"/>
              <a:chExt cx="1924200" cy="1400764"/>
            </a:xfrm>
          </p:grpSpPr>
          <p:sp>
            <p:nvSpPr>
              <p:cNvPr id="163" name="Google Shape;163;p13"/>
              <p:cNvSpPr txBox="1"/>
              <p:nvPr/>
            </p:nvSpPr>
            <p:spPr>
              <a:xfrm>
                <a:off x="4938499" y="2655850"/>
                <a:ext cx="1901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NOTES: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4938499" y="3170639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Bus departs at 9:00 AM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4938499" y="3419764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During day trip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4938499" y="3668889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Tickets booked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4938499" y="3918014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Rest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4923300" y="2921514"/>
                <a:ext cx="1924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687675" y="6634613"/>
              <a:ext cx="1407600" cy="1402823"/>
              <a:chOff x="687675" y="6634613"/>
              <a:chExt cx="1407600" cy="1402823"/>
            </a:xfrm>
          </p:grpSpPr>
          <p:pic>
            <p:nvPicPr>
              <p:cNvPr id="170" name="Google Shape;170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87675" y="6634613"/>
                <a:ext cx="1407600" cy="14028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13"/>
              <p:cNvSpPr txBox="1"/>
              <p:nvPr/>
            </p:nvSpPr>
            <p:spPr>
              <a:xfrm>
                <a:off x="1616127" y="7618175"/>
                <a:ext cx="427200" cy="4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DAY</a:t>
                </a:r>
                <a:endParaRPr sz="1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03</a:t>
                </a:r>
                <a:endParaRPr sz="22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</p:grpSp>
      </p:grpSp>
      <p:grpSp>
        <p:nvGrpSpPr>
          <p:cNvPr id="172" name="Google Shape;172;p13"/>
          <p:cNvGrpSpPr/>
          <p:nvPr/>
        </p:nvGrpSpPr>
        <p:grpSpPr>
          <a:xfrm>
            <a:off x="540000" y="8449727"/>
            <a:ext cx="6480000" cy="1726500"/>
            <a:chOff x="540000" y="8449727"/>
            <a:chExt cx="6480000" cy="1726500"/>
          </a:xfrm>
        </p:grpSpPr>
        <p:sp>
          <p:nvSpPr>
            <p:cNvPr id="173" name="Google Shape;173;p13"/>
            <p:cNvSpPr/>
            <p:nvPr/>
          </p:nvSpPr>
          <p:spPr>
            <a:xfrm>
              <a:off x="540000" y="8449727"/>
              <a:ext cx="6480000" cy="1726500"/>
            </a:xfrm>
            <a:prstGeom prst="roundRect">
              <a:avLst>
                <a:gd fmla="val 90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rotWithShape="0" algn="bl" dir="5400000" dist="19050">
                <a:srgbClr val="18181C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4" name="Google Shape;174;p13"/>
            <p:cNvCxnSpPr/>
            <p:nvPr/>
          </p:nvCxnSpPr>
          <p:spPr>
            <a:xfrm>
              <a:off x="3087354" y="8595775"/>
              <a:ext cx="0" cy="1412100"/>
            </a:xfrm>
            <a:prstGeom prst="straightConnector1">
              <a:avLst/>
            </a:prstGeom>
            <a:noFill/>
            <a:ln cap="flat" cmpd="sng" w="9525">
              <a:solidFill>
                <a:srgbClr val="F4F6F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13"/>
            <p:cNvCxnSpPr/>
            <p:nvPr/>
          </p:nvCxnSpPr>
          <p:spPr>
            <a:xfrm>
              <a:off x="2265300" y="10011950"/>
              <a:ext cx="4582200" cy="0"/>
            </a:xfrm>
            <a:prstGeom prst="straightConnector1">
              <a:avLst/>
            </a:prstGeom>
            <a:noFill/>
            <a:ln cap="flat" cmpd="sng" w="9525">
              <a:solidFill>
                <a:srgbClr val="F4F6F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6" name="Google Shape;176;p13"/>
            <p:cNvGrpSpPr/>
            <p:nvPr/>
          </p:nvGrpSpPr>
          <p:grpSpPr>
            <a:xfrm>
              <a:off x="2262701" y="8586703"/>
              <a:ext cx="719100" cy="1402275"/>
              <a:chOff x="2262701" y="4634828"/>
              <a:chExt cx="719100" cy="1402275"/>
            </a:xfrm>
          </p:grpSpPr>
          <p:sp>
            <p:nvSpPr>
              <p:cNvPr id="177" name="Google Shape;177;p13"/>
              <p:cNvSpPr txBox="1"/>
              <p:nvPr/>
            </p:nvSpPr>
            <p:spPr>
              <a:xfrm>
                <a:off x="2262701" y="4634828"/>
                <a:ext cx="719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TIME: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2262701" y="491760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08:00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2262701" y="516672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11:00 AM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80" name="Google Shape;180;p13"/>
              <p:cNvSpPr txBox="1"/>
              <p:nvPr/>
            </p:nvSpPr>
            <p:spPr>
              <a:xfrm>
                <a:off x="2262701" y="541585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81" name="Google Shape;181;p13"/>
              <p:cNvSpPr txBox="1"/>
              <p:nvPr/>
            </p:nvSpPr>
            <p:spPr>
              <a:xfrm>
                <a:off x="2262701" y="5664978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3:00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2262701" y="5914103"/>
                <a:ext cx="7191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18181C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5:00 PM</a:t>
                </a:r>
                <a:endParaRPr sz="800">
                  <a:solidFill>
                    <a:srgbClr val="18181C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183" name="Google Shape;183;p13"/>
            <p:cNvGrpSpPr/>
            <p:nvPr/>
          </p:nvGrpSpPr>
          <p:grpSpPr>
            <a:xfrm>
              <a:off x="3171249" y="8586700"/>
              <a:ext cx="1608901" cy="1400764"/>
              <a:chOff x="3171249" y="4634825"/>
              <a:chExt cx="1608901" cy="1400764"/>
            </a:xfrm>
          </p:grpSpPr>
          <p:sp>
            <p:nvSpPr>
              <p:cNvPr id="184" name="Google Shape;184;p13"/>
              <p:cNvSpPr txBox="1"/>
              <p:nvPr/>
            </p:nvSpPr>
            <p:spPr>
              <a:xfrm>
                <a:off x="3171249" y="4634825"/>
                <a:ext cx="160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ACTIVITY: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3171250" y="490048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Breakfast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3171249" y="514961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Departure from the hotel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7" name="Google Shape;187;p13"/>
              <p:cNvSpPr txBox="1"/>
              <p:nvPr/>
            </p:nvSpPr>
            <p:spPr>
              <a:xfrm>
                <a:off x="3171249" y="539873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Departure for Airport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3171249" y="5647864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Flight Home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9" name="Google Shape;189;p13"/>
              <p:cNvSpPr txBox="1"/>
              <p:nvPr/>
            </p:nvSpPr>
            <p:spPr>
              <a:xfrm>
                <a:off x="3171249" y="5896989"/>
                <a:ext cx="160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Arrive Home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90" name="Google Shape;190;p13"/>
            <p:cNvGrpSpPr/>
            <p:nvPr/>
          </p:nvGrpSpPr>
          <p:grpSpPr>
            <a:xfrm>
              <a:off x="2265300" y="8594775"/>
              <a:ext cx="4582200" cy="1415700"/>
              <a:chOff x="2265300" y="4642900"/>
              <a:chExt cx="4582200" cy="1415700"/>
            </a:xfrm>
          </p:grpSpPr>
          <p:cxnSp>
            <p:nvCxnSpPr>
              <p:cNvPr id="191" name="Google Shape;191;p13"/>
              <p:cNvCxnSpPr/>
              <p:nvPr/>
            </p:nvCxnSpPr>
            <p:spPr>
              <a:xfrm>
                <a:off x="2265300" y="482612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13"/>
              <p:cNvCxnSpPr/>
              <p:nvPr/>
            </p:nvCxnSpPr>
            <p:spPr>
              <a:xfrm>
                <a:off x="2265300" y="506357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13"/>
              <p:cNvCxnSpPr/>
              <p:nvPr/>
            </p:nvCxnSpPr>
            <p:spPr>
              <a:xfrm>
                <a:off x="2265300" y="531270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13"/>
              <p:cNvCxnSpPr/>
              <p:nvPr/>
            </p:nvCxnSpPr>
            <p:spPr>
              <a:xfrm>
                <a:off x="2265300" y="5561825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" name="Google Shape;195;p13"/>
              <p:cNvCxnSpPr/>
              <p:nvPr/>
            </p:nvCxnSpPr>
            <p:spPr>
              <a:xfrm>
                <a:off x="2265300" y="5810950"/>
                <a:ext cx="458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" name="Google Shape;196;p13"/>
              <p:cNvCxnSpPr/>
              <p:nvPr/>
            </p:nvCxnSpPr>
            <p:spPr>
              <a:xfrm rot="10800000">
                <a:off x="3089025" y="4642900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" name="Google Shape;197;p13"/>
              <p:cNvCxnSpPr/>
              <p:nvPr/>
            </p:nvCxnSpPr>
            <p:spPr>
              <a:xfrm rot="10800000">
                <a:off x="4856275" y="4642900"/>
                <a:ext cx="0" cy="141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4F6F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8" name="Google Shape;198;p13"/>
            <p:cNvGrpSpPr/>
            <p:nvPr/>
          </p:nvGrpSpPr>
          <p:grpSpPr>
            <a:xfrm>
              <a:off x="4923300" y="8586700"/>
              <a:ext cx="1924200" cy="1400764"/>
              <a:chOff x="4923300" y="4634825"/>
              <a:chExt cx="1924200" cy="1400764"/>
            </a:xfrm>
          </p:grpSpPr>
          <p:sp>
            <p:nvSpPr>
              <p:cNvPr id="199" name="Google Shape;199;p13"/>
              <p:cNvSpPr txBox="1"/>
              <p:nvPr/>
            </p:nvSpPr>
            <p:spPr>
              <a:xfrm>
                <a:off x="4938499" y="4634825"/>
                <a:ext cx="1901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F95140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NOTES:</a:t>
                </a:r>
                <a:endParaRPr sz="1000"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4938499" y="5149614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Check-out process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4938499" y="5398739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8181C"/>
                    </a:solidFill>
                    <a:latin typeface="Lato"/>
                    <a:ea typeface="Lato"/>
                    <a:cs typeface="Lato"/>
                    <a:sym typeface="Lato"/>
                  </a:rPr>
                  <a:t>Transport arranged</a:t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2" name="Google Shape;202;p13"/>
              <p:cNvSpPr txBox="1"/>
              <p:nvPr/>
            </p:nvSpPr>
            <p:spPr>
              <a:xfrm>
                <a:off x="4938499" y="5647864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4938499" y="5896989"/>
                <a:ext cx="1901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4923300" y="4900489"/>
                <a:ext cx="1924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18181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687663" y="8606800"/>
              <a:ext cx="1407600" cy="1412393"/>
              <a:chOff x="687663" y="8606800"/>
              <a:chExt cx="1407600" cy="1412393"/>
            </a:xfrm>
          </p:grpSpPr>
          <p:pic>
            <p:nvPicPr>
              <p:cNvPr id="206" name="Google Shape;206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87663" y="8606800"/>
                <a:ext cx="1407600" cy="14123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13"/>
              <p:cNvSpPr txBox="1"/>
              <p:nvPr/>
            </p:nvSpPr>
            <p:spPr>
              <a:xfrm>
                <a:off x="1616127" y="9595125"/>
                <a:ext cx="427200" cy="4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DAY</a:t>
                </a:r>
                <a:endParaRPr sz="1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chemeClr val="lt1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04</a:t>
                </a:r>
                <a:endParaRPr sz="22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