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a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1c0870b18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41c0870b18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1c0870b18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1c0870b18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1c0870b1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1c0870b1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1c0870b18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1c0870b18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1c0870b18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1c0870b1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21efd899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21efd899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1c0870b18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41c0870b1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1c0870b18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1c0870b18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1c0870b18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41c0870b18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1c0870b18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1c0870b18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724000" y="519525"/>
            <a:ext cx="7696200" cy="4104600"/>
            <a:chOff x="724000" y="519525"/>
            <a:chExt cx="7696200" cy="4104600"/>
          </a:xfrm>
        </p:grpSpPr>
        <p:sp>
          <p:nvSpPr>
            <p:cNvPr id="56" name="Google Shape;56;p13"/>
            <p:cNvSpPr/>
            <p:nvPr/>
          </p:nvSpPr>
          <p:spPr>
            <a:xfrm>
              <a:off x="724000" y="519525"/>
              <a:ext cx="7696200" cy="4104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863700" y="641500"/>
              <a:ext cx="7416600" cy="3860700"/>
            </a:xfrm>
            <a:prstGeom prst="rect">
              <a:avLst/>
            </a:prstGeom>
            <a:noFill/>
            <a:ln cap="flat" cmpd="sng" w="38100">
              <a:solidFill>
                <a:srgbClr val="D1D4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1414600" y="1376825"/>
            <a:ext cx="6315000" cy="2390025"/>
            <a:chOff x="1414600" y="1198050"/>
            <a:chExt cx="6315000" cy="2390025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1414600" y="1198050"/>
              <a:ext cx="6315000" cy="201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6600">
                  <a:solidFill>
                    <a:srgbClr val="43434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Borders </a:t>
              </a:r>
              <a:endParaRPr sz="6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6600">
                  <a:solidFill>
                    <a:srgbClr val="43434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for Slides</a:t>
              </a:r>
              <a:endParaRPr sz="6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2425300" y="3403275"/>
              <a:ext cx="4293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10 Awesome Frames for Your Presentations</a:t>
              </a:r>
              <a:endParaRPr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61" name="Google Shape;61;p13"/>
            <p:cNvCxnSpPr/>
            <p:nvPr/>
          </p:nvCxnSpPr>
          <p:spPr>
            <a:xfrm>
              <a:off x="3767500" y="3250875"/>
              <a:ext cx="16092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 title="uju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8027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22"/>
          <p:cNvGrpSpPr/>
          <p:nvPr/>
        </p:nvGrpSpPr>
        <p:grpSpPr>
          <a:xfrm>
            <a:off x="347700" y="338025"/>
            <a:ext cx="8448675" cy="4467497"/>
            <a:chOff x="332388" y="311049"/>
            <a:chExt cx="8479200" cy="4521300"/>
          </a:xfrm>
        </p:grpSpPr>
        <p:sp>
          <p:nvSpPr>
            <p:cNvPr id="127" name="Google Shape;127;p22"/>
            <p:cNvSpPr/>
            <p:nvPr/>
          </p:nvSpPr>
          <p:spPr>
            <a:xfrm>
              <a:off x="332388" y="311049"/>
              <a:ext cx="8479200" cy="4521300"/>
            </a:xfrm>
            <a:prstGeom prst="rect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2"/>
            <p:cNvSpPr/>
            <p:nvPr/>
          </p:nvSpPr>
          <p:spPr>
            <a:xfrm>
              <a:off x="617046" y="590679"/>
              <a:ext cx="7910100" cy="396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22"/>
          <p:cNvSpPr txBox="1"/>
          <p:nvPr/>
        </p:nvSpPr>
        <p:spPr>
          <a:xfrm>
            <a:off x="1414500" y="1528152"/>
            <a:ext cx="6315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</a:t>
            </a: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</a:t>
            </a: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6100">
              <a:solidFill>
                <a:srgbClr val="D9D9D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Text Here</a:t>
            </a:r>
            <a:endParaRPr sz="6100">
              <a:solidFill>
                <a:srgbClr val="D9D9D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 title="qad.png"/>
          <p:cNvPicPr preferRelativeResize="0"/>
          <p:nvPr/>
        </p:nvPicPr>
        <p:blipFill rotWithShape="1">
          <a:blip r:embed="rId3">
            <a:alphaModFix/>
          </a:blip>
          <a:srcRect b="109" l="99" r="109" t="99"/>
          <a:stretch/>
        </p:blipFill>
        <p:spPr>
          <a:xfrm>
            <a:off x="-5825" y="0"/>
            <a:ext cx="91498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/>
        </p:nvSpPr>
        <p:spPr>
          <a:xfrm>
            <a:off x="1414500" y="1528152"/>
            <a:ext cx="6315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</a:t>
            </a: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</a:t>
            </a: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6100">
              <a:solidFill>
                <a:srgbClr val="D9D9D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Text Here</a:t>
            </a:r>
            <a:endParaRPr sz="6100">
              <a:solidFill>
                <a:srgbClr val="D9D9D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 title="Asset 12@3x.png"/>
          <p:cNvPicPr preferRelativeResize="0"/>
          <p:nvPr/>
        </p:nvPicPr>
        <p:blipFill rotWithShape="1">
          <a:blip r:embed="rId3">
            <a:alphaModFix/>
          </a:blip>
          <a:srcRect b="89" l="89" r="89" t="89"/>
          <a:stretch/>
        </p:blipFill>
        <p:spPr>
          <a:xfrm>
            <a:off x="0" y="-123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620250" y="599200"/>
            <a:ext cx="7903500" cy="3920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B1B5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1414500" y="1528152"/>
            <a:ext cx="6315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Your </a:t>
            </a:r>
            <a:endParaRPr sz="6100">
              <a:solidFill>
                <a:srgbClr val="D9D9D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Text Here</a:t>
            </a:r>
            <a:endParaRPr sz="6100">
              <a:solidFill>
                <a:srgbClr val="D9D9D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 title="Asset 13@3x.png"/>
          <p:cNvPicPr preferRelativeResize="0"/>
          <p:nvPr/>
        </p:nvPicPr>
        <p:blipFill rotWithShape="1">
          <a:blip r:embed="rId3">
            <a:alphaModFix/>
          </a:blip>
          <a:srcRect b="119" l="109" r="119" t="109"/>
          <a:stretch/>
        </p:blipFill>
        <p:spPr>
          <a:xfrm>
            <a:off x="0" y="-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472375" y="467675"/>
            <a:ext cx="8199300" cy="42081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100">
              <a:solidFill>
                <a:srgbClr val="6666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616375" y="614925"/>
            <a:ext cx="7911600" cy="3914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F3A8B9"/>
            </a:solidFill>
            <a:prstDash val="solid"/>
            <a:round/>
            <a:headEnd len="sm" w="sm" type="none"/>
            <a:tailEnd len="sm" w="sm" type="none"/>
          </a:ln>
          <a:effectLst>
            <a:outerShdw blurRad="242888" rotWithShape="0" algn="bl" dir="3300000" dist="38100">
              <a:srgbClr val="AA215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100">
              <a:solidFill>
                <a:srgbClr val="6666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414500" y="1528152"/>
            <a:ext cx="6315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</a:t>
            </a: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</a:t>
            </a: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6100">
              <a:solidFill>
                <a:srgbClr val="D9D9D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Text Here</a:t>
            </a:r>
            <a:endParaRPr sz="6100">
              <a:solidFill>
                <a:srgbClr val="D9D9D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1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" y="-25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414500" y="1528152"/>
            <a:ext cx="6315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</a:t>
            </a: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</a:t>
            </a: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6100">
              <a:solidFill>
                <a:srgbClr val="D9D9D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Text Here</a:t>
            </a:r>
            <a:endParaRPr sz="6100">
              <a:solidFill>
                <a:srgbClr val="D9D9D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 title="cute-google-slides-bord97er-template.png"/>
          <p:cNvPicPr preferRelativeResize="0"/>
          <p:nvPr/>
        </p:nvPicPr>
        <p:blipFill rotWithShape="1">
          <a:blip r:embed="rId3">
            <a:alphaModFix/>
          </a:blip>
          <a:srcRect b="4304" l="2262" r="2262" t="4304"/>
          <a:stretch/>
        </p:blipFill>
        <p:spPr>
          <a:xfrm>
            <a:off x="210675" y="221475"/>
            <a:ext cx="8722652" cy="47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1414500" y="1528152"/>
            <a:ext cx="6315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</a:t>
            </a: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</a:t>
            </a: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6100">
              <a:solidFill>
                <a:srgbClr val="D9D9D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Text Here</a:t>
            </a:r>
            <a:endParaRPr sz="6100">
              <a:solidFill>
                <a:srgbClr val="D9D9D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 title="cute-google-slides-border-templa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" y="-1235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1414500" y="1528152"/>
            <a:ext cx="6315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</a:t>
            </a: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</a:t>
            </a: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6100">
              <a:solidFill>
                <a:srgbClr val="D9D9D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Text Here</a:t>
            </a:r>
            <a:endParaRPr sz="6100">
              <a:solidFill>
                <a:srgbClr val="D9D9D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 title="1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1414500" y="1528152"/>
            <a:ext cx="6315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</a:t>
            </a: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</a:t>
            </a: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6100">
              <a:solidFill>
                <a:srgbClr val="D9D9D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Text Here</a:t>
            </a:r>
            <a:endParaRPr sz="6100">
              <a:solidFill>
                <a:srgbClr val="D9D9D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 title="0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8369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0"/>
          <p:cNvGrpSpPr/>
          <p:nvPr/>
        </p:nvGrpSpPr>
        <p:grpSpPr>
          <a:xfrm>
            <a:off x="533142" y="541204"/>
            <a:ext cx="8077715" cy="4061091"/>
            <a:chOff x="518500" y="516675"/>
            <a:chExt cx="8106900" cy="4110000"/>
          </a:xfrm>
        </p:grpSpPr>
        <p:sp>
          <p:nvSpPr>
            <p:cNvPr id="108" name="Google Shape;108;p20"/>
            <p:cNvSpPr/>
            <p:nvPr/>
          </p:nvSpPr>
          <p:spPr>
            <a:xfrm>
              <a:off x="518500" y="516675"/>
              <a:ext cx="8106900" cy="4110000"/>
            </a:xfrm>
            <a:prstGeom prst="rect">
              <a:avLst/>
            </a:prstGeom>
            <a:noFill/>
            <a:ln cap="flat" cmpd="sng" w="38100">
              <a:solidFill>
                <a:srgbClr val="FFE6D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617046" y="590679"/>
              <a:ext cx="7910100" cy="39624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FFE6D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D9D9D9"/>
                </a:solidFill>
              </a:endParaRPr>
            </a:p>
          </p:txBody>
        </p:sp>
      </p:grpSp>
      <p:pic>
        <p:nvPicPr>
          <p:cNvPr id="110" name="Google Shape;110;p20" title="Asset 22@3x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275" y="3560474"/>
            <a:ext cx="1106275" cy="115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 title="Asset 23@3x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2429" y="3628803"/>
            <a:ext cx="1106275" cy="11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 title="Asset 24@3x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74350" y="335850"/>
            <a:ext cx="731675" cy="80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 title="Asset 25@3x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0123" y="310026"/>
            <a:ext cx="781050" cy="8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1414500" y="1528152"/>
            <a:ext cx="6315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</a:t>
            </a: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</a:t>
            </a: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6100">
              <a:solidFill>
                <a:srgbClr val="D9D9D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Text Here</a:t>
            </a:r>
            <a:endParaRPr sz="6100">
              <a:solidFill>
                <a:srgbClr val="D9D9D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 title="ujuj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1414500" y="1528152"/>
            <a:ext cx="6315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</a:t>
            </a: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</a:t>
            </a: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6100">
              <a:solidFill>
                <a:srgbClr val="D9D9D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100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Text Here</a:t>
            </a:r>
            <a:endParaRPr sz="6100">
              <a:solidFill>
                <a:srgbClr val="D9D9D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