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y="10287000" cx="18288000"/>
  <p:notesSz cx="6858000" cy="9144000"/>
  <p:embeddedFontLst>
    <p:embeddedFont>
      <p:font typeface="Courier Prime"/>
      <p:regular r:id="rId17"/>
      <p:bold r:id="rId18"/>
      <p:italic r:id="rId19"/>
      <p:boldItalic r:id="rId20"/>
    </p:embeddedFont>
    <p:embeddedFont>
      <p:font typeface="Source Sans Pro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pos="5760">
          <p15:clr>
            <a:srgbClr val="A4A3A4"/>
          </p15:clr>
        </p15:guide>
        <p15:guide id="2" pos="283">
          <p15:clr>
            <a:srgbClr val="9AA0A6"/>
          </p15:clr>
        </p15:guide>
        <p15:guide id="3" pos="907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5760"/>
        <p:guide pos="283"/>
        <p:guide pos="907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CourierPrime-boldItalic.fntdata"/><Relationship Id="rId11" Type="http://schemas.openxmlformats.org/officeDocument/2006/relationships/slide" Target="slides/slide6.xml"/><Relationship Id="rId22" Type="http://schemas.openxmlformats.org/officeDocument/2006/relationships/font" Target="fonts/SourceSansPro-bold.fntdata"/><Relationship Id="rId10" Type="http://schemas.openxmlformats.org/officeDocument/2006/relationships/slide" Target="slides/slide5.xml"/><Relationship Id="rId21" Type="http://schemas.openxmlformats.org/officeDocument/2006/relationships/font" Target="fonts/SourceSansPro-regular.fntdata"/><Relationship Id="rId13" Type="http://schemas.openxmlformats.org/officeDocument/2006/relationships/slide" Target="slides/slide8.xml"/><Relationship Id="rId24" Type="http://schemas.openxmlformats.org/officeDocument/2006/relationships/font" Target="fonts/SourceSansPro-boldItalic.fntdata"/><Relationship Id="rId12" Type="http://schemas.openxmlformats.org/officeDocument/2006/relationships/slide" Target="slides/slide7.xml"/><Relationship Id="rId23" Type="http://schemas.openxmlformats.org/officeDocument/2006/relationships/font" Target="fonts/SourceSansPro-italic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font" Target="fonts/CourierPrime-regular.fntdata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CourierPrime-italic.fntdata"/><Relationship Id="rId6" Type="http://schemas.openxmlformats.org/officeDocument/2006/relationships/slide" Target="slides/slide1.xml"/><Relationship Id="rId18" Type="http://schemas.openxmlformats.org/officeDocument/2006/relationships/font" Target="fonts/CourierPrime-bold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0" name="Shape 9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Google Shape;991;g214fa22ab8a_0_99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2" name="Google Shape;992;g214fa22ab8a_0_99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7" name="Shape 10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Google Shape;1098;g214fa22ab8a_0_110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9" name="Google Shape;1099;g214fa22ab8a_0_110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214fa22ab8a_0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214fa22ab8a_0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214fa22ab8a_0_2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214fa22ab8a_0_2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48" name="Shape 3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Google Shape;349;g214fa22ab8a_0_3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50" name="Google Shape;350;g214fa22ab8a_0_3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5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g214fa22ab8a_0_4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7" name="Google Shape;457;g214fa22ab8a_0_4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2" name="Shape 5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" name="Google Shape;563;g214fa22ab8a_0_54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4" name="Google Shape;564;g214fa22ab8a_0_54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9" name="Shape 6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Google Shape;670;g214fa22ab8a_0_6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1" name="Google Shape;671;g214fa22ab8a_0_6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6" name="Shape 7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" name="Google Shape;777;g214fa22ab8a_0_77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8" name="Google Shape;778;g214fa22ab8a_0_77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83" name="Shape 8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4" name="Google Shape;884;g214fa22ab8a_0_8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5" name="Google Shape;885;g214fa22ab8a_0_8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623417" y="1489150"/>
            <a:ext cx="17041200" cy="41052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1pPr>
            <a:lvl2pPr lvl="1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2pPr>
            <a:lvl3pPr lvl="2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3pPr>
            <a:lvl4pPr lvl="3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4pPr>
            <a:lvl5pPr lvl="4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5pPr>
            <a:lvl6pPr lvl="5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6pPr>
            <a:lvl7pPr lvl="6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7pPr>
            <a:lvl8pPr lvl="7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8pPr>
            <a:lvl9pPr lvl="8" algn="ctr">
              <a:spcBef>
                <a:spcPts val="0"/>
              </a:spcBef>
              <a:spcAft>
                <a:spcPts val="0"/>
              </a:spcAft>
              <a:buSzPts val="10400"/>
              <a:buNone/>
              <a:defRPr sz="104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623400" y="5668250"/>
            <a:ext cx="17041200" cy="1585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623400" y="2212250"/>
            <a:ext cx="17041200" cy="39270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24000"/>
              <a:buNone/>
              <a:defRPr sz="24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623400" y="6304450"/>
            <a:ext cx="17041200" cy="26016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 algn="ctr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 algn="ctr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 algn="ctr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 algn="ctr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623400" y="4301700"/>
            <a:ext cx="17041200" cy="1683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1pPr>
            <a:lvl2pPr lvl="1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2pPr>
            <a:lvl3pPr lvl="2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3pPr>
            <a:lvl4pPr lvl="3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4pPr>
            <a:lvl5pPr lvl="4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5pPr>
            <a:lvl6pPr lvl="5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6pPr>
            <a:lvl7pPr lvl="6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7pPr>
            <a:lvl8pPr lvl="7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8pPr>
            <a:lvl9pPr lvl="8" algn="ctr">
              <a:spcBef>
                <a:spcPts val="0"/>
              </a:spcBef>
              <a:spcAft>
                <a:spcPts val="0"/>
              </a:spcAft>
              <a:buSzPts val="7200"/>
              <a:buNone/>
              <a:defRPr sz="72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6234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9664800" y="2304950"/>
            <a:ext cx="7999800" cy="6832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06400" lvl="0" marL="457200"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623400" y="1111200"/>
            <a:ext cx="5616000" cy="15114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623400" y="2779200"/>
            <a:ext cx="5616000" cy="63588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381000" lvl="0" marL="4572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2pPr>
            <a:lvl3pPr indent="-381000" lvl="2" marL="13716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3pPr>
            <a:lvl4pPr indent="-381000" lvl="3" marL="18288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4pPr>
            <a:lvl5pPr indent="-381000" lvl="4" marL="22860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5pPr>
            <a:lvl6pPr indent="-381000" lvl="5" marL="27432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6pPr>
            <a:lvl7pPr indent="-381000" lvl="6" marL="3200400"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7pPr>
            <a:lvl8pPr indent="-381000" lvl="7" marL="3657600">
              <a:spcBef>
                <a:spcPts val="0"/>
              </a:spcBef>
              <a:spcAft>
                <a:spcPts val="0"/>
              </a:spcAft>
              <a:buSzPts val="2400"/>
              <a:buChar char="○"/>
              <a:defRPr sz="2400"/>
            </a:lvl8pPr>
            <a:lvl9pPr indent="-381000" lvl="8" marL="4114800">
              <a:spcBef>
                <a:spcPts val="0"/>
              </a:spcBef>
              <a:spcAft>
                <a:spcPts val="0"/>
              </a:spcAft>
              <a:buSzPts val="2400"/>
              <a:buChar char="■"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980500" y="900300"/>
            <a:ext cx="12735600" cy="81816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1pPr>
            <a:lvl2pPr lvl="1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2pPr>
            <a:lvl3pPr lvl="2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3pPr>
            <a:lvl4pPr lvl="3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4pPr>
            <a:lvl5pPr lvl="4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5pPr>
            <a:lvl6pPr lvl="5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6pPr>
            <a:lvl7pPr lvl="6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7pPr>
            <a:lvl8pPr lvl="7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8pPr>
            <a:lvl9pPr lvl="8">
              <a:spcBef>
                <a:spcPts val="0"/>
              </a:spcBef>
              <a:spcAft>
                <a:spcPts val="0"/>
              </a:spcAft>
              <a:buSzPts val="9600"/>
              <a:buNone/>
              <a:defRPr sz="96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9144000" y="-250"/>
            <a:ext cx="9144000" cy="10287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531000" y="2466350"/>
            <a:ext cx="8090400" cy="2964600"/>
          </a:xfrm>
          <a:prstGeom prst="rect">
            <a:avLst/>
          </a:prstGeom>
        </p:spPr>
        <p:txBody>
          <a:bodyPr anchorCtr="0" anchor="b" bIns="182850" lIns="182850" spcFirstLastPara="1" rIns="182850" wrap="square" tIns="1828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1pPr>
            <a:lvl2pPr lvl="1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2pPr>
            <a:lvl3pPr lvl="2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3pPr>
            <a:lvl4pPr lvl="3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4pPr>
            <a:lvl5pPr lvl="4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5pPr>
            <a:lvl6pPr lvl="5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6pPr>
            <a:lvl7pPr lvl="6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7pPr>
            <a:lvl8pPr lvl="7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8pPr>
            <a:lvl9pPr lvl="8" algn="ctr">
              <a:spcBef>
                <a:spcPts val="0"/>
              </a:spcBef>
              <a:spcAft>
                <a:spcPts val="0"/>
              </a:spcAft>
              <a:buSzPts val="8400"/>
              <a:buNone/>
              <a:defRPr sz="84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531000" y="5606150"/>
            <a:ext cx="8090400" cy="2470200"/>
          </a:xfrm>
          <a:prstGeom prst="rect">
            <a:avLst/>
          </a:prstGeom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9879000" y="1448150"/>
            <a:ext cx="7674000" cy="739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457200" lvl="0" marL="457200">
              <a:spcBef>
                <a:spcPts val="0"/>
              </a:spcBef>
              <a:spcAft>
                <a:spcPts val="0"/>
              </a:spcAft>
              <a:buSzPts val="3600"/>
              <a:buChar char="●"/>
              <a:defRPr/>
            </a:lvl1pPr>
            <a:lvl2pPr indent="-406400" lvl="1" marL="9144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2pPr>
            <a:lvl3pPr indent="-406400" lvl="2" marL="13716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3pPr>
            <a:lvl4pPr indent="-406400" lvl="3" marL="18288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4pPr>
            <a:lvl5pPr indent="-406400" lvl="4" marL="22860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5pPr>
            <a:lvl6pPr indent="-406400" lvl="5" marL="27432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6pPr>
            <a:lvl7pPr indent="-406400" lvl="6" marL="3200400">
              <a:spcBef>
                <a:spcPts val="0"/>
              </a:spcBef>
              <a:spcAft>
                <a:spcPts val="0"/>
              </a:spcAft>
              <a:buSzPts val="2800"/>
              <a:buChar char="●"/>
              <a:defRPr/>
            </a:lvl7pPr>
            <a:lvl8pPr indent="-406400" lvl="7" marL="3657600">
              <a:spcBef>
                <a:spcPts val="0"/>
              </a:spcBef>
              <a:spcAft>
                <a:spcPts val="0"/>
              </a:spcAft>
              <a:buSzPts val="2800"/>
              <a:buChar char="○"/>
              <a:defRPr/>
            </a:lvl8pPr>
            <a:lvl9pPr indent="-406400" lvl="8" marL="4114800">
              <a:spcBef>
                <a:spcPts val="0"/>
              </a:spcBef>
              <a:spcAft>
                <a:spcPts val="0"/>
              </a:spcAft>
              <a:buSzPts val="2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623400" y="8461150"/>
            <a:ext cx="11997600" cy="1210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623400" y="890050"/>
            <a:ext cx="17041200" cy="11454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600"/>
              <a:buNone/>
              <a:defRPr sz="5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623400" y="2304950"/>
            <a:ext cx="17041200" cy="68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182850" lIns="182850" spcFirstLastPara="1" rIns="182850" wrap="square" tIns="182850">
            <a:normAutofit/>
          </a:bodyPr>
          <a:lstStyle>
            <a:lvl1pPr indent="-4572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Char char="●"/>
              <a:defRPr sz="3600">
                <a:solidFill>
                  <a:schemeClr val="dk2"/>
                </a:solidFill>
              </a:defRPr>
            </a:lvl1pPr>
            <a:lvl2pPr indent="-4064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2pPr>
            <a:lvl3pPr indent="-4064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3pPr>
            <a:lvl4pPr indent="-4064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4pPr>
            <a:lvl5pPr indent="-4064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5pPr>
            <a:lvl6pPr indent="-4064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6pPr>
            <a:lvl7pPr indent="-4064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●"/>
              <a:defRPr sz="2800">
                <a:solidFill>
                  <a:schemeClr val="dk2"/>
                </a:solidFill>
              </a:defRPr>
            </a:lvl7pPr>
            <a:lvl8pPr indent="-4064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○"/>
              <a:defRPr sz="2800">
                <a:solidFill>
                  <a:schemeClr val="dk2"/>
                </a:solidFill>
              </a:defRPr>
            </a:lvl8pPr>
            <a:lvl9pPr indent="-4064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Char char="■"/>
              <a:defRPr sz="2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16944916" y="9326434"/>
            <a:ext cx="1097400" cy="787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82850" lIns="182850" spcFirstLastPara="1" rIns="182850" wrap="square" tIns="182850">
            <a:normAutofit/>
          </a:bodyPr>
          <a:lstStyle>
            <a:lvl1pPr lvl="0" algn="r">
              <a:buNone/>
              <a:defRPr sz="2000">
                <a:solidFill>
                  <a:schemeClr val="dk2"/>
                </a:solidFill>
              </a:defRPr>
            </a:lvl1pPr>
            <a:lvl2pPr lvl="1" algn="r">
              <a:buNone/>
              <a:defRPr sz="2000">
                <a:solidFill>
                  <a:schemeClr val="dk2"/>
                </a:solidFill>
              </a:defRPr>
            </a:lvl2pPr>
            <a:lvl3pPr lvl="2" algn="r">
              <a:buNone/>
              <a:defRPr sz="2000">
                <a:solidFill>
                  <a:schemeClr val="dk2"/>
                </a:solidFill>
              </a:defRPr>
            </a:lvl3pPr>
            <a:lvl4pPr lvl="3" algn="r">
              <a:buNone/>
              <a:defRPr sz="2000">
                <a:solidFill>
                  <a:schemeClr val="dk2"/>
                </a:solidFill>
              </a:defRPr>
            </a:lvl4pPr>
            <a:lvl5pPr lvl="4" algn="r">
              <a:buNone/>
              <a:defRPr sz="2000">
                <a:solidFill>
                  <a:schemeClr val="dk2"/>
                </a:solidFill>
              </a:defRPr>
            </a:lvl5pPr>
            <a:lvl6pPr lvl="5" algn="r">
              <a:buNone/>
              <a:defRPr sz="2000">
                <a:solidFill>
                  <a:schemeClr val="dk2"/>
                </a:solidFill>
              </a:defRPr>
            </a:lvl6pPr>
            <a:lvl7pPr lvl="6" algn="r">
              <a:buNone/>
              <a:defRPr sz="2000">
                <a:solidFill>
                  <a:schemeClr val="dk2"/>
                </a:solidFill>
              </a:defRPr>
            </a:lvl7pPr>
            <a:lvl8pPr lvl="7" algn="r">
              <a:buNone/>
              <a:defRPr sz="2000">
                <a:solidFill>
                  <a:schemeClr val="dk2"/>
                </a:solidFill>
              </a:defRPr>
            </a:lvl8pPr>
            <a:lvl9pPr lvl="8" algn="r">
              <a:buNone/>
              <a:defRPr sz="2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jpg"/><Relationship Id="rId4" Type="http://schemas.openxmlformats.org/officeDocument/2006/relationships/image" Target="../media/image3.png"/><Relationship Id="rId5" Type="http://schemas.openxmlformats.org/officeDocument/2006/relationships/image" Target="../media/image2.png"/><Relationship Id="rId6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b="44706" l="3853" r="14859" t="18585"/>
          <a:stretch/>
        </p:blipFill>
        <p:spPr>
          <a:xfrm>
            <a:off x="3063600" y="-10351"/>
            <a:ext cx="15224401" cy="10307702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3"/>
          <p:cNvPicPr preferRelativeResize="0"/>
          <p:nvPr/>
        </p:nvPicPr>
        <p:blipFill>
          <a:blip r:embed="rId4">
            <a:alphaModFix amt="50000"/>
          </a:blip>
          <a:stretch>
            <a:fillRect/>
          </a:stretch>
        </p:blipFill>
        <p:spPr>
          <a:xfrm>
            <a:off x="13115825" y="0"/>
            <a:ext cx="5182574" cy="5962651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/>
          <p:nvPr/>
        </p:nvSpPr>
        <p:spPr>
          <a:xfrm>
            <a:off x="0" y="-9525"/>
            <a:ext cx="15733850" cy="10307825"/>
          </a:xfrm>
          <a:custGeom>
            <a:rect b="b" l="l" r="r" t="t"/>
            <a:pathLst>
              <a:path extrusionOk="0" h="411490" w="629354">
                <a:moveTo>
                  <a:pt x="0" y="0"/>
                </a:moveTo>
                <a:lnTo>
                  <a:pt x="274704" y="0"/>
                </a:lnTo>
                <a:lnTo>
                  <a:pt x="629354" y="411490"/>
                </a:lnTo>
                <a:lnTo>
                  <a:pt x="0" y="411490"/>
                </a:lnTo>
                <a:close/>
              </a:path>
            </a:pathLst>
          </a:custGeom>
          <a:solidFill>
            <a:srgbClr val="164F9E"/>
          </a:solidFill>
          <a:ln>
            <a:noFill/>
          </a:ln>
        </p:spPr>
      </p:sp>
      <p:pic>
        <p:nvPicPr>
          <p:cNvPr id="57" name="Google Shape;57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067280" y="0"/>
            <a:ext cx="10640292" cy="10287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58" name="Google Shape;58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276770" y="0"/>
            <a:ext cx="9468261" cy="10287002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9" name="Google Shape;59;p13"/>
          <p:cNvGrpSpPr/>
          <p:nvPr/>
        </p:nvGrpSpPr>
        <p:grpSpPr>
          <a:xfrm>
            <a:off x="0" y="0"/>
            <a:ext cx="6660550" cy="10287085"/>
            <a:chOff x="0" y="0"/>
            <a:chExt cx="6660550" cy="10307700"/>
          </a:xfrm>
        </p:grpSpPr>
        <p:grpSp>
          <p:nvGrpSpPr>
            <p:cNvPr id="60" name="Google Shape;60;p13"/>
            <p:cNvGrpSpPr/>
            <p:nvPr/>
          </p:nvGrpSpPr>
          <p:grpSpPr>
            <a:xfrm>
              <a:off x="0" y="0"/>
              <a:ext cx="3865550" cy="249300"/>
              <a:chOff x="0" y="0"/>
              <a:chExt cx="3865550" cy="249300"/>
            </a:xfrm>
          </p:grpSpPr>
          <p:sp>
            <p:nvSpPr>
              <p:cNvPr id="61" name="Google Shape;61;p13"/>
              <p:cNvSpPr/>
              <p:nvPr/>
            </p:nvSpPr>
            <p:spPr>
              <a:xfrm>
                <a:off x="0" y="0"/>
                <a:ext cx="8628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13"/>
              <p:cNvSpPr/>
              <p:nvPr/>
            </p:nvSpPr>
            <p:spPr>
              <a:xfrm>
                <a:off x="1194950" y="0"/>
                <a:ext cx="26706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3" name="Google Shape;63;p13"/>
            <p:cNvGrpSpPr/>
            <p:nvPr/>
          </p:nvGrpSpPr>
          <p:grpSpPr>
            <a:xfrm>
              <a:off x="275350" y="457200"/>
              <a:ext cx="3029000" cy="249300"/>
              <a:chOff x="0" y="0"/>
              <a:chExt cx="3029000" cy="249300"/>
            </a:xfrm>
          </p:grpSpPr>
          <p:sp>
            <p:nvSpPr>
              <p:cNvPr id="64" name="Google Shape;64;p13"/>
              <p:cNvSpPr/>
              <p:nvPr/>
            </p:nvSpPr>
            <p:spPr>
              <a:xfrm>
                <a:off x="0" y="0"/>
                <a:ext cx="1958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5" name="Google Shape;65;p13"/>
              <p:cNvSpPr/>
              <p:nvPr/>
            </p:nvSpPr>
            <p:spPr>
              <a:xfrm>
                <a:off x="2296400" y="0"/>
                <a:ext cx="7326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6" name="Google Shape;66;p13"/>
            <p:cNvGrpSpPr/>
            <p:nvPr/>
          </p:nvGrpSpPr>
          <p:grpSpPr>
            <a:xfrm>
              <a:off x="0" y="914400"/>
              <a:ext cx="3699350" cy="249300"/>
              <a:chOff x="0" y="914400"/>
              <a:chExt cx="3699350" cy="249300"/>
            </a:xfrm>
          </p:grpSpPr>
          <p:sp>
            <p:nvSpPr>
              <p:cNvPr id="67" name="Google Shape;67;p13"/>
              <p:cNvSpPr/>
              <p:nvPr/>
            </p:nvSpPr>
            <p:spPr>
              <a:xfrm>
                <a:off x="0" y="914400"/>
                <a:ext cx="12366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8" name="Google Shape;68;p13"/>
              <p:cNvSpPr/>
              <p:nvPr/>
            </p:nvSpPr>
            <p:spPr>
              <a:xfrm>
                <a:off x="1569025" y="914400"/>
                <a:ext cx="1215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13"/>
              <p:cNvSpPr/>
              <p:nvPr/>
            </p:nvSpPr>
            <p:spPr>
              <a:xfrm>
                <a:off x="3117350" y="914400"/>
                <a:ext cx="5820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0" name="Google Shape;70;p13"/>
            <p:cNvGrpSpPr/>
            <p:nvPr/>
          </p:nvGrpSpPr>
          <p:grpSpPr>
            <a:xfrm>
              <a:off x="0" y="1371600"/>
              <a:ext cx="2280725" cy="249300"/>
              <a:chOff x="0" y="1371600"/>
              <a:chExt cx="2280725" cy="249300"/>
            </a:xfrm>
          </p:grpSpPr>
          <p:sp>
            <p:nvSpPr>
              <p:cNvPr id="71" name="Google Shape;71;p13"/>
              <p:cNvSpPr/>
              <p:nvPr/>
            </p:nvSpPr>
            <p:spPr>
              <a:xfrm>
                <a:off x="0" y="1371600"/>
                <a:ext cx="7950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2" name="Google Shape;72;p13"/>
              <p:cNvSpPr/>
              <p:nvPr/>
            </p:nvSpPr>
            <p:spPr>
              <a:xfrm>
                <a:off x="1117025" y="1371600"/>
                <a:ext cx="1163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3" name="Google Shape;73;p13"/>
            <p:cNvSpPr/>
            <p:nvPr/>
          </p:nvSpPr>
          <p:spPr>
            <a:xfrm>
              <a:off x="0" y="1828800"/>
              <a:ext cx="3304200" cy="2493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4" name="Google Shape;74;p13"/>
            <p:cNvGrpSpPr/>
            <p:nvPr/>
          </p:nvGrpSpPr>
          <p:grpSpPr>
            <a:xfrm>
              <a:off x="275350" y="2286000"/>
              <a:ext cx="3014225" cy="249300"/>
              <a:chOff x="275350" y="2286000"/>
              <a:chExt cx="3014225" cy="249300"/>
            </a:xfrm>
          </p:grpSpPr>
          <p:sp>
            <p:nvSpPr>
              <p:cNvPr id="75" name="Google Shape;75;p13"/>
              <p:cNvSpPr/>
              <p:nvPr/>
            </p:nvSpPr>
            <p:spPr>
              <a:xfrm>
                <a:off x="275350" y="2286000"/>
                <a:ext cx="18495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6" name="Google Shape;76;p13"/>
              <p:cNvSpPr/>
              <p:nvPr/>
            </p:nvSpPr>
            <p:spPr>
              <a:xfrm>
                <a:off x="2436675" y="2286000"/>
                <a:ext cx="85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77" name="Google Shape;77;p13"/>
            <p:cNvSpPr/>
            <p:nvPr/>
          </p:nvSpPr>
          <p:spPr>
            <a:xfrm>
              <a:off x="0" y="2743200"/>
              <a:ext cx="4073100" cy="2493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78" name="Google Shape;78;p13"/>
            <p:cNvGrpSpPr/>
            <p:nvPr/>
          </p:nvGrpSpPr>
          <p:grpSpPr>
            <a:xfrm>
              <a:off x="275350" y="3200400"/>
              <a:ext cx="4436925" cy="249300"/>
              <a:chOff x="275350" y="3200400"/>
              <a:chExt cx="4436925" cy="249300"/>
            </a:xfrm>
          </p:grpSpPr>
          <p:sp>
            <p:nvSpPr>
              <p:cNvPr id="79" name="Google Shape;79;p13"/>
              <p:cNvSpPr/>
              <p:nvPr/>
            </p:nvSpPr>
            <p:spPr>
              <a:xfrm>
                <a:off x="275350" y="3200400"/>
                <a:ext cx="1454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13"/>
              <p:cNvSpPr/>
              <p:nvPr/>
            </p:nvSpPr>
            <p:spPr>
              <a:xfrm>
                <a:off x="2067775" y="3200400"/>
                <a:ext cx="26445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1" name="Google Shape;81;p13"/>
            <p:cNvGrpSpPr/>
            <p:nvPr/>
          </p:nvGrpSpPr>
          <p:grpSpPr>
            <a:xfrm>
              <a:off x="0" y="3657600"/>
              <a:ext cx="3751075" cy="249300"/>
              <a:chOff x="0" y="3657600"/>
              <a:chExt cx="3751075" cy="249300"/>
            </a:xfrm>
          </p:grpSpPr>
          <p:sp>
            <p:nvSpPr>
              <p:cNvPr id="82" name="Google Shape;82;p13"/>
              <p:cNvSpPr/>
              <p:nvPr/>
            </p:nvSpPr>
            <p:spPr>
              <a:xfrm>
                <a:off x="0" y="3657600"/>
                <a:ext cx="23223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3" name="Google Shape;83;p13"/>
              <p:cNvSpPr/>
              <p:nvPr/>
            </p:nvSpPr>
            <p:spPr>
              <a:xfrm>
                <a:off x="2654875" y="3657600"/>
                <a:ext cx="1096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4" name="Google Shape;84;p13"/>
            <p:cNvGrpSpPr/>
            <p:nvPr/>
          </p:nvGrpSpPr>
          <p:grpSpPr>
            <a:xfrm>
              <a:off x="0" y="4114800"/>
              <a:ext cx="4712250" cy="249300"/>
              <a:chOff x="0" y="4114800"/>
              <a:chExt cx="4712250" cy="249300"/>
            </a:xfrm>
          </p:grpSpPr>
          <p:sp>
            <p:nvSpPr>
              <p:cNvPr id="85" name="Google Shape;85;p13"/>
              <p:cNvSpPr/>
              <p:nvPr/>
            </p:nvSpPr>
            <p:spPr>
              <a:xfrm>
                <a:off x="0" y="4114800"/>
                <a:ext cx="8883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6" name="Google Shape;86;p13"/>
              <p:cNvSpPr/>
              <p:nvPr/>
            </p:nvSpPr>
            <p:spPr>
              <a:xfrm>
                <a:off x="1207950" y="4114800"/>
                <a:ext cx="35043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87" name="Google Shape;87;p13"/>
            <p:cNvGrpSpPr/>
            <p:nvPr/>
          </p:nvGrpSpPr>
          <p:grpSpPr>
            <a:xfrm>
              <a:off x="275350" y="4572000"/>
              <a:ext cx="4987775" cy="249300"/>
              <a:chOff x="275350" y="4572000"/>
              <a:chExt cx="4987775" cy="249300"/>
            </a:xfrm>
          </p:grpSpPr>
          <p:sp>
            <p:nvSpPr>
              <p:cNvPr id="88" name="Google Shape;88;p13"/>
              <p:cNvSpPr/>
              <p:nvPr/>
            </p:nvSpPr>
            <p:spPr>
              <a:xfrm>
                <a:off x="275350" y="4572000"/>
                <a:ext cx="194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9" name="Google Shape;89;p13"/>
              <p:cNvSpPr/>
              <p:nvPr/>
            </p:nvSpPr>
            <p:spPr>
              <a:xfrm>
                <a:off x="2556175" y="4572000"/>
                <a:ext cx="7950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0" name="Google Shape;90;p13"/>
              <p:cNvSpPr/>
              <p:nvPr/>
            </p:nvSpPr>
            <p:spPr>
              <a:xfrm>
                <a:off x="3652425" y="4572000"/>
                <a:ext cx="1610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1" name="Google Shape;91;p13"/>
            <p:cNvGrpSpPr/>
            <p:nvPr/>
          </p:nvGrpSpPr>
          <p:grpSpPr>
            <a:xfrm>
              <a:off x="275350" y="5029200"/>
              <a:ext cx="4707075" cy="249300"/>
              <a:chOff x="275350" y="5029200"/>
              <a:chExt cx="4707075" cy="249300"/>
            </a:xfrm>
          </p:grpSpPr>
          <p:sp>
            <p:nvSpPr>
              <p:cNvPr id="92" name="Google Shape;92;p13"/>
              <p:cNvSpPr/>
              <p:nvPr/>
            </p:nvSpPr>
            <p:spPr>
              <a:xfrm>
                <a:off x="275350" y="5029200"/>
                <a:ext cx="5610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3" name="Google Shape;93;p13"/>
              <p:cNvSpPr/>
              <p:nvPr/>
            </p:nvSpPr>
            <p:spPr>
              <a:xfrm>
                <a:off x="1174225" y="5029200"/>
                <a:ext cx="3808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4" name="Google Shape;94;p13"/>
            <p:cNvGrpSpPr/>
            <p:nvPr/>
          </p:nvGrpSpPr>
          <p:grpSpPr>
            <a:xfrm>
              <a:off x="275350" y="5486400"/>
              <a:ext cx="3014325" cy="249300"/>
              <a:chOff x="275350" y="5486400"/>
              <a:chExt cx="3014325" cy="249300"/>
            </a:xfrm>
          </p:grpSpPr>
          <p:sp>
            <p:nvSpPr>
              <p:cNvPr id="95" name="Google Shape;95;p13"/>
              <p:cNvSpPr/>
              <p:nvPr/>
            </p:nvSpPr>
            <p:spPr>
              <a:xfrm>
                <a:off x="275350" y="5486400"/>
                <a:ext cx="194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6" name="Google Shape;96;p13"/>
              <p:cNvSpPr/>
              <p:nvPr/>
            </p:nvSpPr>
            <p:spPr>
              <a:xfrm>
                <a:off x="2556175" y="5486400"/>
                <a:ext cx="7335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97" name="Google Shape;97;p13"/>
            <p:cNvGrpSpPr/>
            <p:nvPr/>
          </p:nvGrpSpPr>
          <p:grpSpPr>
            <a:xfrm>
              <a:off x="275350" y="5943600"/>
              <a:ext cx="5538300" cy="249300"/>
              <a:chOff x="275350" y="5943600"/>
              <a:chExt cx="5538300" cy="249300"/>
            </a:xfrm>
          </p:grpSpPr>
          <p:sp>
            <p:nvSpPr>
              <p:cNvPr id="98" name="Google Shape;98;p13"/>
              <p:cNvSpPr/>
              <p:nvPr/>
            </p:nvSpPr>
            <p:spPr>
              <a:xfrm>
                <a:off x="275350" y="5943600"/>
                <a:ext cx="12366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99" name="Google Shape;99;p13"/>
              <p:cNvSpPr/>
              <p:nvPr/>
            </p:nvSpPr>
            <p:spPr>
              <a:xfrm>
                <a:off x="1849600" y="5943600"/>
                <a:ext cx="1215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0" name="Google Shape;100;p13"/>
              <p:cNvSpPr/>
              <p:nvPr/>
            </p:nvSpPr>
            <p:spPr>
              <a:xfrm>
                <a:off x="3403150" y="5943600"/>
                <a:ext cx="24105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1" name="Google Shape;101;p13"/>
            <p:cNvGrpSpPr/>
            <p:nvPr/>
          </p:nvGrpSpPr>
          <p:grpSpPr>
            <a:xfrm>
              <a:off x="275350" y="6400800"/>
              <a:ext cx="4707000" cy="249300"/>
              <a:chOff x="275350" y="6400800"/>
              <a:chExt cx="4707000" cy="249300"/>
            </a:xfrm>
          </p:grpSpPr>
          <p:sp>
            <p:nvSpPr>
              <p:cNvPr id="102" name="Google Shape;102;p13"/>
              <p:cNvSpPr/>
              <p:nvPr/>
            </p:nvSpPr>
            <p:spPr>
              <a:xfrm>
                <a:off x="275350" y="6400800"/>
                <a:ext cx="7950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3"/>
              <p:cNvSpPr/>
              <p:nvPr/>
            </p:nvSpPr>
            <p:spPr>
              <a:xfrm>
                <a:off x="1423450" y="6400800"/>
                <a:ext cx="3558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4" name="Google Shape;104;p13"/>
            <p:cNvSpPr/>
            <p:nvPr/>
          </p:nvSpPr>
          <p:spPr>
            <a:xfrm>
              <a:off x="0" y="6858000"/>
              <a:ext cx="2472900" cy="2493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5" name="Google Shape;105;p13"/>
            <p:cNvGrpSpPr/>
            <p:nvPr/>
          </p:nvGrpSpPr>
          <p:grpSpPr>
            <a:xfrm>
              <a:off x="838950" y="7315200"/>
              <a:ext cx="4699400" cy="249300"/>
              <a:chOff x="838950" y="7284050"/>
              <a:chExt cx="4699400" cy="249300"/>
            </a:xfrm>
          </p:grpSpPr>
          <p:sp>
            <p:nvSpPr>
              <p:cNvPr id="106" name="Google Shape;106;p13"/>
              <p:cNvSpPr/>
              <p:nvPr/>
            </p:nvSpPr>
            <p:spPr>
              <a:xfrm>
                <a:off x="838950" y="7284050"/>
                <a:ext cx="18495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3"/>
              <p:cNvSpPr/>
              <p:nvPr/>
            </p:nvSpPr>
            <p:spPr>
              <a:xfrm>
                <a:off x="3005450" y="7284050"/>
                <a:ext cx="253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108" name="Google Shape;108;p13"/>
            <p:cNvSpPr/>
            <p:nvPr/>
          </p:nvSpPr>
          <p:spPr>
            <a:xfrm>
              <a:off x="838950" y="7772400"/>
              <a:ext cx="3779700" cy="2493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109" name="Google Shape;109;p13"/>
            <p:cNvGrpSpPr/>
            <p:nvPr/>
          </p:nvGrpSpPr>
          <p:grpSpPr>
            <a:xfrm>
              <a:off x="838950" y="8229600"/>
              <a:ext cx="4423950" cy="249300"/>
              <a:chOff x="838950" y="8229600"/>
              <a:chExt cx="4423950" cy="249300"/>
            </a:xfrm>
          </p:grpSpPr>
          <p:sp>
            <p:nvSpPr>
              <p:cNvPr id="110" name="Google Shape;110;p13"/>
              <p:cNvSpPr/>
              <p:nvPr/>
            </p:nvSpPr>
            <p:spPr>
              <a:xfrm>
                <a:off x="838950" y="8229600"/>
                <a:ext cx="1454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1" name="Google Shape;111;p13"/>
              <p:cNvSpPr/>
              <p:nvPr/>
            </p:nvSpPr>
            <p:spPr>
              <a:xfrm>
                <a:off x="2618400" y="8229600"/>
                <a:ext cx="26445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2" name="Google Shape;112;p13"/>
            <p:cNvGrpSpPr/>
            <p:nvPr/>
          </p:nvGrpSpPr>
          <p:grpSpPr>
            <a:xfrm>
              <a:off x="838950" y="8686800"/>
              <a:ext cx="4424025" cy="249300"/>
              <a:chOff x="838950" y="8686800"/>
              <a:chExt cx="4424025" cy="249300"/>
            </a:xfrm>
          </p:grpSpPr>
          <p:sp>
            <p:nvSpPr>
              <p:cNvPr id="113" name="Google Shape;113;p13"/>
              <p:cNvSpPr/>
              <p:nvPr/>
            </p:nvSpPr>
            <p:spPr>
              <a:xfrm>
                <a:off x="838950" y="8686800"/>
                <a:ext cx="23223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4" name="Google Shape;114;p13"/>
              <p:cNvSpPr/>
              <p:nvPr/>
            </p:nvSpPr>
            <p:spPr>
              <a:xfrm>
                <a:off x="3465375" y="8686800"/>
                <a:ext cx="17976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5" name="Google Shape;115;p13"/>
            <p:cNvGrpSpPr/>
            <p:nvPr/>
          </p:nvGrpSpPr>
          <p:grpSpPr>
            <a:xfrm>
              <a:off x="0" y="9144000"/>
              <a:ext cx="6109950" cy="249300"/>
              <a:chOff x="0" y="9144000"/>
              <a:chExt cx="6109950" cy="249300"/>
            </a:xfrm>
          </p:grpSpPr>
          <p:sp>
            <p:nvSpPr>
              <p:cNvPr id="116" name="Google Shape;116;p13"/>
              <p:cNvSpPr/>
              <p:nvPr/>
            </p:nvSpPr>
            <p:spPr>
              <a:xfrm>
                <a:off x="0" y="9144000"/>
                <a:ext cx="8883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13"/>
              <p:cNvSpPr/>
              <p:nvPr/>
            </p:nvSpPr>
            <p:spPr>
              <a:xfrm>
                <a:off x="1207950" y="9144000"/>
                <a:ext cx="49020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13"/>
            <p:cNvGrpSpPr/>
            <p:nvPr/>
          </p:nvGrpSpPr>
          <p:grpSpPr>
            <a:xfrm>
              <a:off x="277800" y="9601200"/>
              <a:ext cx="6382750" cy="249300"/>
              <a:chOff x="277800" y="9601200"/>
              <a:chExt cx="6382750" cy="249300"/>
            </a:xfrm>
          </p:grpSpPr>
          <p:sp>
            <p:nvSpPr>
              <p:cNvPr id="119" name="Google Shape;119;p13"/>
              <p:cNvSpPr/>
              <p:nvPr/>
            </p:nvSpPr>
            <p:spPr>
              <a:xfrm>
                <a:off x="277800" y="9601200"/>
                <a:ext cx="194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13"/>
              <p:cNvSpPr/>
              <p:nvPr/>
            </p:nvSpPr>
            <p:spPr>
              <a:xfrm>
                <a:off x="2556175" y="9601200"/>
                <a:ext cx="194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13"/>
              <p:cNvSpPr/>
              <p:nvPr/>
            </p:nvSpPr>
            <p:spPr>
              <a:xfrm>
                <a:off x="4764250" y="9601200"/>
                <a:ext cx="18963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13"/>
            <p:cNvGrpSpPr/>
            <p:nvPr/>
          </p:nvGrpSpPr>
          <p:grpSpPr>
            <a:xfrm>
              <a:off x="0" y="10058400"/>
              <a:ext cx="6109850" cy="249300"/>
              <a:chOff x="0" y="10058400"/>
              <a:chExt cx="6109850" cy="249300"/>
            </a:xfrm>
          </p:grpSpPr>
          <p:sp>
            <p:nvSpPr>
              <p:cNvPr id="123" name="Google Shape;123;p13"/>
              <p:cNvSpPr/>
              <p:nvPr/>
            </p:nvSpPr>
            <p:spPr>
              <a:xfrm>
                <a:off x="0" y="10058400"/>
                <a:ext cx="1454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13"/>
              <p:cNvSpPr/>
              <p:nvPr/>
            </p:nvSpPr>
            <p:spPr>
              <a:xfrm>
                <a:off x="1782050" y="10058400"/>
                <a:ext cx="43278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125" name="Google Shape;125;p13"/>
          <p:cNvGrpSpPr/>
          <p:nvPr/>
        </p:nvGrpSpPr>
        <p:grpSpPr>
          <a:xfrm>
            <a:off x="1350825" y="5631800"/>
            <a:ext cx="9996000" cy="3179686"/>
            <a:chOff x="1350825" y="5631800"/>
            <a:chExt cx="9996000" cy="3179686"/>
          </a:xfrm>
        </p:grpSpPr>
        <p:sp>
          <p:nvSpPr>
            <p:cNvPr id="126" name="Google Shape;126;p13"/>
            <p:cNvSpPr txBox="1"/>
            <p:nvPr/>
          </p:nvSpPr>
          <p:spPr>
            <a:xfrm>
              <a:off x="1350825" y="6428475"/>
              <a:ext cx="9996000" cy="2154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10000">
                  <a:solidFill>
                    <a:srgbClr val="F9E930"/>
                  </a:solidFill>
                  <a:latin typeface="Courier Prime"/>
                  <a:ea typeface="Courier Prime"/>
                  <a:cs typeface="Courier Prime"/>
                  <a:sym typeface="Courier Prime"/>
                </a:rPr>
                <a:t>BOOTSTRAP</a:t>
              </a:r>
              <a:endParaRPr b="1" sz="100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endParaRPr>
            </a:p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0000">
                  <a:solidFill>
                    <a:schemeClr val="lt1"/>
                  </a:solidFill>
                  <a:latin typeface="Courier Prime"/>
                  <a:ea typeface="Courier Prime"/>
                  <a:cs typeface="Courier Prime"/>
                  <a:sym typeface="Courier Prime"/>
                </a:rPr>
                <a:t>QUIZ</a:t>
              </a:r>
              <a:endParaRPr b="1" sz="10000">
                <a:solidFill>
                  <a:schemeClr val="lt1"/>
                </a:solidFill>
                <a:latin typeface="Courier Prime"/>
                <a:ea typeface="Courier Prime"/>
                <a:cs typeface="Courier Prime"/>
                <a:sym typeface="Courier Prime"/>
              </a:endParaRPr>
            </a:p>
          </p:txBody>
        </p:sp>
        <p:cxnSp>
          <p:nvCxnSpPr>
            <p:cNvPr id="127" name="Google Shape;127;p13"/>
            <p:cNvCxnSpPr/>
            <p:nvPr/>
          </p:nvCxnSpPr>
          <p:spPr>
            <a:xfrm>
              <a:off x="1454718" y="8811486"/>
              <a:ext cx="1704000" cy="0"/>
            </a:xfrm>
            <a:prstGeom prst="straightConnector1">
              <a:avLst/>
            </a:prstGeom>
            <a:noFill/>
            <a:ln cap="flat" cmpd="sng" w="76200">
              <a:solidFill>
                <a:schemeClr val="lt1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128" name="Google Shape;128;p13"/>
            <p:cNvSpPr txBox="1"/>
            <p:nvPr/>
          </p:nvSpPr>
          <p:spPr>
            <a:xfrm>
              <a:off x="1350825" y="5631800"/>
              <a:ext cx="2701500" cy="64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lnSpc>
                  <a:spcPct val="7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6000">
                  <a:solidFill>
                    <a:schemeClr val="lt1"/>
                  </a:solidFill>
                  <a:latin typeface="Courier Prime"/>
                  <a:ea typeface="Courier Prime"/>
                  <a:cs typeface="Courier Prime"/>
                  <a:sym typeface="Courier Prime"/>
                </a:rPr>
                <a:t>&lt;/&gt;</a:t>
              </a:r>
              <a:endParaRPr b="1" sz="6000">
                <a:solidFill>
                  <a:schemeClr val="lt1"/>
                </a:solidFill>
                <a:latin typeface="Courier Prime"/>
                <a:ea typeface="Courier Prime"/>
                <a:cs typeface="Courier Prime"/>
                <a:sym typeface="Courier Prime"/>
              </a:endParaRPr>
            </a:p>
          </p:txBody>
        </p:sp>
      </p:grpSp>
      <p:grpSp>
        <p:nvGrpSpPr>
          <p:cNvPr id="129" name="Google Shape;129;p13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130" name="Google Shape;130;p13"/>
            <p:cNvSpPr/>
            <p:nvPr/>
          </p:nvSpPr>
          <p:spPr>
            <a:xfrm rot="10800000">
              <a:off x="15503100" y="-7922"/>
              <a:ext cx="2784900" cy="3248584"/>
            </a:xfrm>
            <a:prstGeom prst="rtTriangle">
              <a:avLst/>
            </a:prstGeom>
            <a:solidFill>
              <a:srgbClr val="164F9E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13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  <p:sp>
        <p:nvSpPr>
          <p:cNvPr id="132" name="Google Shape;132;p13"/>
          <p:cNvSpPr/>
          <p:nvPr/>
        </p:nvSpPr>
        <p:spPr>
          <a:xfrm>
            <a:off x="7806225" y="8641100"/>
            <a:ext cx="2990700" cy="16572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3" name="Google Shape;133;p13"/>
          <p:cNvSpPr/>
          <p:nvPr/>
        </p:nvSpPr>
        <p:spPr>
          <a:xfrm rot="-5400000">
            <a:off x="15974450" y="7974350"/>
            <a:ext cx="2990700" cy="16572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3" name="Shape 9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4" name="Google Shape;994;p22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95" name="Google Shape;995;p22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996" name="Google Shape;996;p22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997" name="Google Shape;997;p22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998" name="Google Shape;998;p22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99" name="Google Shape;999;p22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00" name="Google Shape;1000;p22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1001" name="Google Shape;1001;p22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02" name="Google Shape;1002;p22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03" name="Google Shape;1003;p22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1004" name="Google Shape;1004;p22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05" name="Google Shape;1005;p22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06" name="Google Shape;1006;p22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07" name="Google Shape;1007;p22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1008" name="Google Shape;1008;p22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09" name="Google Shape;1009;p22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010" name="Google Shape;1010;p22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011" name="Google Shape;1011;p22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1012" name="Google Shape;1012;p22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13" name="Google Shape;1013;p22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014" name="Google Shape;1014;p22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015" name="Google Shape;1015;p22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1016" name="Google Shape;1016;p22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17" name="Google Shape;1017;p22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18" name="Google Shape;1018;p22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1019" name="Google Shape;1019;p22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20" name="Google Shape;1020;p22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21" name="Google Shape;1021;p22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1022" name="Google Shape;1022;p22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23" name="Google Shape;1023;p22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24" name="Google Shape;1024;p22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1025" name="Google Shape;1025;p22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26" name="Google Shape;1026;p22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27" name="Google Shape;1027;p22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28" name="Google Shape;1028;p22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1029" name="Google Shape;1029;p22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0" name="Google Shape;1030;p22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31" name="Google Shape;1031;p22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1032" name="Google Shape;1032;p22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3" name="Google Shape;1033;p22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34" name="Google Shape;1034;p22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1035" name="Google Shape;1035;p22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6" name="Google Shape;1036;p22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37" name="Google Shape;1037;p22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38" name="Google Shape;1038;p22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1039" name="Google Shape;1039;p22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0" name="Google Shape;1040;p22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041" name="Google Shape;1041;p22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042" name="Google Shape;1042;p22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1043" name="Google Shape;1043;p22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4" name="Google Shape;1044;p22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045" name="Google Shape;1045;p22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046" name="Google Shape;1046;p22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1047" name="Google Shape;1047;p22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48" name="Google Shape;1048;p22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49" name="Google Shape;1049;p22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1050" name="Google Shape;1050;p22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1" name="Google Shape;1051;p22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52" name="Google Shape;1052;p22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1053" name="Google Shape;1053;p22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4" name="Google Shape;1054;p22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55" name="Google Shape;1055;p22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1056" name="Google Shape;1056;p22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7" name="Google Shape;1057;p22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58" name="Google Shape;1058;p22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059" name="Google Shape;1059;p22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1060" name="Google Shape;1060;p22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061" name="Google Shape;1061;p22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062" name="Google Shape;1062;p22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3" name="Google Shape;1063;p22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4" name="Google Shape;1064;p22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5" name="Google Shape;1065;p22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6" name="Google Shape;1066;p22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7" name="Google Shape;1067;p22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8" name="Google Shape;1068;p22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69" name="Google Shape;1069;p22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0" name="Google Shape;1070;p22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1" name="Google Shape;1071;p22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2" name="Google Shape;1072;p22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3" name="Google Shape;1073;p22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4" name="Google Shape;1074;p22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5" name="Google Shape;1075;p22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6" name="Google Shape;1076;p22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7" name="Google Shape;1077;p22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8" name="Google Shape;1078;p22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79" name="Google Shape;1079;p22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0" name="Google Shape;1080;p22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1" name="Google Shape;1081;p22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2" name="Google Shape;1082;p22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3" name="Google Shape;1083;p22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4" name="Google Shape;1084;p22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85" name="Google Shape;1085;p22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6" name="Google Shape;1086;p22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1087" name="Google Shape;1087;p22"/>
          <p:cNvSpPr txBox="1"/>
          <p:nvPr/>
        </p:nvSpPr>
        <p:spPr>
          <a:xfrm>
            <a:off x="1401900" y="1257300"/>
            <a:ext cx="1580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9 -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IS CORRECT ABOUT SCROLLSPY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PLUGIN?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1088" name="Google Shape;1088;p22"/>
          <p:cNvSpPr/>
          <p:nvPr/>
        </p:nvSpPr>
        <p:spPr>
          <a:xfrm>
            <a:off x="1438275" y="25717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089" name="Google Shape;1089;p22"/>
          <p:cNvGrpSpPr/>
          <p:nvPr/>
        </p:nvGrpSpPr>
        <p:grpSpPr>
          <a:xfrm>
            <a:off x="2133600" y="2914650"/>
            <a:ext cx="15144900" cy="5322950"/>
            <a:chOff x="2133600" y="2914650"/>
            <a:chExt cx="15144900" cy="5322950"/>
          </a:xfrm>
        </p:grpSpPr>
        <p:sp>
          <p:nvSpPr>
            <p:cNvPr id="1090" name="Google Shape;1090;p22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You can toggle the Scrollspy plugin's hidden content via data attributes.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91" name="Google Shape;1091;p22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You can toggle the Scrollspy plugin's hidden content via javascript.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92" name="Google Shape;1092;p22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Both of the above.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093" name="Google Shape;1093;p22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None of the above..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094" name="Google Shape;1094;p22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1095" name="Google Shape;1095;p22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96" name="Google Shape;1096;p22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0" name="Shape 1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1" name="Google Shape;1101;p23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02" name="Google Shape;1102;p23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1103" name="Google Shape;1103;p23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1104" name="Google Shape;1104;p23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1105" name="Google Shape;1105;p23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06" name="Google Shape;1106;p23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07" name="Google Shape;1107;p23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1108" name="Google Shape;1108;p23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09" name="Google Shape;1109;p23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10" name="Google Shape;1110;p23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1111" name="Google Shape;1111;p23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2" name="Google Shape;1112;p23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3" name="Google Shape;1113;p23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14" name="Google Shape;1114;p23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1115" name="Google Shape;1115;p23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16" name="Google Shape;1116;p23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117" name="Google Shape;1117;p23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18" name="Google Shape;1118;p23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1119" name="Google Shape;1119;p23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0" name="Google Shape;1120;p23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121" name="Google Shape;1121;p23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22" name="Google Shape;1122;p23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1123" name="Google Shape;1123;p23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4" name="Google Shape;1124;p23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25" name="Google Shape;1125;p23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1126" name="Google Shape;1126;p23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27" name="Google Shape;1127;p23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28" name="Google Shape;1128;p23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1129" name="Google Shape;1129;p23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0" name="Google Shape;1130;p23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31" name="Google Shape;1131;p23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1132" name="Google Shape;1132;p23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3" name="Google Shape;1133;p23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4" name="Google Shape;1134;p23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35" name="Google Shape;1135;p23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1136" name="Google Shape;1136;p23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37" name="Google Shape;1137;p23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38" name="Google Shape;1138;p23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1139" name="Google Shape;1139;p23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40" name="Google Shape;1140;p23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41" name="Google Shape;1141;p23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1142" name="Google Shape;1142;p23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43" name="Google Shape;1143;p23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44" name="Google Shape;1144;p23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45" name="Google Shape;1145;p23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1146" name="Google Shape;1146;p23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47" name="Google Shape;1147;p23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148" name="Google Shape;1148;p23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49" name="Google Shape;1149;p23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1150" name="Google Shape;1150;p23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51" name="Google Shape;1151;p23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152" name="Google Shape;1152;p23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153" name="Google Shape;1153;p23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1154" name="Google Shape;1154;p23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55" name="Google Shape;1155;p23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56" name="Google Shape;1156;p23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1157" name="Google Shape;1157;p23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58" name="Google Shape;1158;p23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59" name="Google Shape;1159;p23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1160" name="Google Shape;1160;p23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61" name="Google Shape;1161;p23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62" name="Google Shape;1162;p23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1163" name="Google Shape;1163;p23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64" name="Google Shape;1164;p23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65" name="Google Shape;1165;p23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166" name="Google Shape;1166;p23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1167" name="Google Shape;1167;p23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168" name="Google Shape;1168;p23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1169" name="Google Shape;1169;p23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0" name="Google Shape;1170;p23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1" name="Google Shape;1171;p23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2" name="Google Shape;1172;p23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3" name="Google Shape;1173;p23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4" name="Google Shape;1174;p23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5" name="Google Shape;1175;p23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6" name="Google Shape;1176;p23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7" name="Google Shape;1177;p23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8" name="Google Shape;1178;p23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79" name="Google Shape;1179;p23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0" name="Google Shape;1180;p23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1" name="Google Shape;1181;p23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2" name="Google Shape;1182;p23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3" name="Google Shape;1183;p23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4" name="Google Shape;1184;p23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5" name="Google Shape;1185;p23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6" name="Google Shape;1186;p23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7" name="Google Shape;1187;p23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8" name="Google Shape;1188;p23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89" name="Google Shape;1189;p23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0" name="Google Shape;1190;p23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191" name="Google Shape;1191;p23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192" name="Google Shape;1192;p23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93" name="Google Shape;1193;p23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1194" name="Google Shape;1194;p23"/>
          <p:cNvSpPr txBox="1"/>
          <p:nvPr/>
        </p:nvSpPr>
        <p:spPr>
          <a:xfrm>
            <a:off x="1401900" y="1257300"/>
            <a:ext cx="1580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10 -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IS CORRECT ABOUT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DATA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TRIGGER DATA ATTRIBUTE OF POPOVER PLUGIN?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1195" name="Google Shape;1195;p23"/>
          <p:cNvSpPr/>
          <p:nvPr/>
        </p:nvSpPr>
        <p:spPr>
          <a:xfrm>
            <a:off x="1438275" y="25717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196" name="Google Shape;1196;p23"/>
          <p:cNvGrpSpPr/>
          <p:nvPr/>
        </p:nvGrpSpPr>
        <p:grpSpPr>
          <a:xfrm>
            <a:off x="2133600" y="2914650"/>
            <a:ext cx="15144900" cy="5322950"/>
            <a:chOff x="2133600" y="2914650"/>
            <a:chExt cx="15144900" cy="5322950"/>
          </a:xfrm>
        </p:grpSpPr>
        <p:sp>
          <p:nvSpPr>
            <p:cNvPr id="1197" name="Google Shape;1197;p23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Sets the default title value if the title attribute isn't present.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98" name="Google Shape;1198;p23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Defines how the popover is triggered.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199" name="Google Shape;1199;p23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Defines default content value if data-content attribute isn't present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1200" name="Google Shape;1200;p23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Delays showing and hiding the popover in ms.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1201" name="Google Shape;1201;p23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1202" name="Google Shape;1202;p23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03" name="Google Shape;1203;p23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14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39" name="Google Shape;139;p14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140" name="Google Shape;140;p14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141" name="Google Shape;141;p14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142" name="Google Shape;142;p14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3" name="Google Shape;143;p14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44" name="Google Shape;144;p14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145" name="Google Shape;145;p14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6" name="Google Shape;146;p14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47" name="Google Shape;147;p14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148" name="Google Shape;148;p14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49" name="Google Shape;149;p14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0" name="Google Shape;150;p14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51" name="Google Shape;151;p14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152" name="Google Shape;152;p14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3" name="Google Shape;153;p14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54" name="Google Shape;154;p14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55" name="Google Shape;155;p14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156" name="Google Shape;156;p14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57" name="Google Shape;157;p14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58" name="Google Shape;158;p14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59" name="Google Shape;159;p14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160" name="Google Shape;160;p14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1" name="Google Shape;161;p14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62" name="Google Shape;162;p14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163" name="Google Shape;163;p14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4" name="Google Shape;164;p14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65" name="Google Shape;165;p14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166" name="Google Shape;166;p14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67" name="Google Shape;167;p14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68" name="Google Shape;168;p14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169" name="Google Shape;169;p14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0" name="Google Shape;170;p14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1" name="Google Shape;171;p14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72" name="Google Shape;172;p14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173" name="Google Shape;173;p14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4" name="Google Shape;174;p14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75" name="Google Shape;175;p14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176" name="Google Shape;176;p14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77" name="Google Shape;177;p14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78" name="Google Shape;178;p14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179" name="Google Shape;179;p14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0" name="Google Shape;180;p14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1" name="Google Shape;181;p14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82" name="Google Shape;182;p14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183" name="Google Shape;183;p14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4" name="Google Shape;184;p14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5" name="Google Shape;185;p14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86" name="Google Shape;186;p14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187" name="Google Shape;187;p14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88" name="Google Shape;188;p14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189" name="Google Shape;189;p14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190" name="Google Shape;190;p14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191" name="Google Shape;191;p14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2" name="Google Shape;192;p14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3" name="Google Shape;193;p14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194" name="Google Shape;194;p14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5" name="Google Shape;195;p14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6" name="Google Shape;196;p14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197" name="Google Shape;197;p14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198" name="Google Shape;198;p14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199" name="Google Shape;199;p14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200" name="Google Shape;200;p14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1" name="Google Shape;201;p14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2" name="Google Shape;202;p14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03" name="Google Shape;203;p14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204" name="Google Shape;204;p14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05" name="Google Shape;205;p14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206" name="Google Shape;206;p14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7" name="Google Shape;207;p14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14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9" name="Google Shape;209;p14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0" name="Google Shape;210;p14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1" name="Google Shape;211;p14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2" name="Google Shape;212;p14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3" name="Google Shape;213;p14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4" name="Google Shape;214;p14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5" name="Google Shape;215;p14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6" name="Google Shape;216;p14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7" name="Google Shape;217;p14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8" name="Google Shape;218;p14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19" name="Google Shape;219;p14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0" name="Google Shape;220;p14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14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14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3" name="Google Shape;223;p14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4" name="Google Shape;224;p14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14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14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7" name="Google Shape;227;p14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8" name="Google Shape;228;p14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29" name="Google Shape;229;p14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0" name="Google Shape;230;p14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231" name="Google Shape;231;p14"/>
          <p:cNvSpPr txBox="1"/>
          <p:nvPr/>
        </p:nvSpPr>
        <p:spPr>
          <a:xfrm>
            <a:off x="1401900" y="1257300"/>
            <a:ext cx="130761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1 -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IS CORRECT ABOUT 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BOOTSTRAP RESPONSIVE IMAGES?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232" name="Google Shape;232;p14"/>
          <p:cNvSpPr/>
          <p:nvPr/>
        </p:nvSpPr>
        <p:spPr>
          <a:xfrm>
            <a:off x="1438275" y="25717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33" name="Google Shape;233;p14"/>
          <p:cNvGrpSpPr/>
          <p:nvPr/>
        </p:nvGrpSpPr>
        <p:grpSpPr>
          <a:xfrm>
            <a:off x="2133600" y="2914650"/>
            <a:ext cx="15144900" cy="5322950"/>
            <a:chOff x="2133600" y="2914650"/>
            <a:chExt cx="15144900" cy="5322950"/>
          </a:xfrm>
        </p:grpSpPr>
        <p:sp>
          <p:nvSpPr>
            <p:cNvPr id="234" name="Google Shape;234;p14"/>
            <p:cNvSpPr txBox="1"/>
            <p:nvPr/>
          </p:nvSpPr>
          <p:spPr>
            <a:xfrm>
              <a:off x="2133600" y="2914650"/>
              <a:ext cx="15144900" cy="129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</a:t>
              </a:r>
              <a:r>
                <a:rPr lang="ru" sz="3600">
                  <a:latin typeface="Source Sans Pro"/>
                  <a:ea typeface="Source Sans Pro"/>
                  <a:cs typeface="Source Sans Pro"/>
                  <a:sym typeface="Source Sans Pro"/>
                </a:rPr>
                <a:t>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Bootstrap 3 allows you to make the images responsive by adding a class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..img-responsive to the &lt;.img&gt; tag.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5" name="Google Shape;235;p14"/>
            <p:cNvSpPr txBox="1"/>
            <p:nvPr/>
          </p:nvSpPr>
          <p:spPr>
            <a:xfrm>
              <a:off x="2133600" y="4419600"/>
              <a:ext cx="15144900" cy="1293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..img-responsive class applies max-width: 100%; and height: auto; 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to the image so that it scales nicely to the parent element.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6" name="Google Shape;236;p14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Both of the above.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237" name="Google Shape;237;p14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None of the above..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238" name="Google Shape;238;p14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239" name="Google Shape;239;p14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40" name="Google Shape;240;p14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15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46" name="Google Shape;246;p15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247" name="Google Shape;247;p15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248" name="Google Shape;248;p15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249" name="Google Shape;249;p15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0" name="Google Shape;250;p15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51" name="Google Shape;251;p15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252" name="Google Shape;252;p15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3" name="Google Shape;253;p15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54" name="Google Shape;254;p15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255" name="Google Shape;255;p15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6" name="Google Shape;256;p15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57" name="Google Shape;257;p15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58" name="Google Shape;258;p15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259" name="Google Shape;259;p15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0" name="Google Shape;260;p15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61" name="Google Shape;261;p15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62" name="Google Shape;262;p15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263" name="Google Shape;263;p15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4" name="Google Shape;264;p15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65" name="Google Shape;265;p15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66" name="Google Shape;266;p15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267" name="Google Shape;267;p15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68" name="Google Shape;268;p15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69" name="Google Shape;269;p15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270" name="Google Shape;270;p15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1" name="Google Shape;271;p15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72" name="Google Shape;272;p15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273" name="Google Shape;273;p15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4" name="Google Shape;274;p15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75" name="Google Shape;275;p15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276" name="Google Shape;276;p15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7" name="Google Shape;277;p15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78" name="Google Shape;278;p15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79" name="Google Shape;279;p15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280" name="Google Shape;280;p15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1" name="Google Shape;281;p15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82" name="Google Shape;282;p15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283" name="Google Shape;283;p15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4" name="Google Shape;284;p15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85" name="Google Shape;285;p15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286" name="Google Shape;286;p15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7" name="Google Shape;287;p15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88" name="Google Shape;288;p15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289" name="Google Shape;289;p15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290" name="Google Shape;290;p15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1" name="Google Shape;291;p15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92" name="Google Shape;292;p15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93" name="Google Shape;293;p15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294" name="Google Shape;294;p15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5" name="Google Shape;295;p15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296" name="Google Shape;296;p15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297" name="Google Shape;297;p15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298" name="Google Shape;298;p15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299" name="Google Shape;299;p15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00" name="Google Shape;300;p15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301" name="Google Shape;301;p15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2" name="Google Shape;302;p15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03" name="Google Shape;303;p15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304" name="Google Shape;304;p15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5" name="Google Shape;305;p15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06" name="Google Shape;306;p15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307" name="Google Shape;307;p15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8" name="Google Shape;308;p15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09" name="Google Shape;309;p15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10" name="Google Shape;310;p15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311" name="Google Shape;311;p15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12" name="Google Shape;312;p15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313" name="Google Shape;313;p15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4" name="Google Shape;314;p15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5" name="Google Shape;315;p15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6" name="Google Shape;316;p15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7" name="Google Shape;317;p15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8" name="Google Shape;318;p15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9" name="Google Shape;319;p15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0" name="Google Shape;320;p15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1" name="Google Shape;321;p15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2" name="Google Shape;322;p15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3" name="Google Shape;323;p15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4" name="Google Shape;324;p15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5" name="Google Shape;325;p15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6" name="Google Shape;326;p15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7" name="Google Shape;327;p15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8" name="Google Shape;328;p15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29" name="Google Shape;329;p15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0" name="Google Shape;330;p15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1" name="Google Shape;331;p15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2" name="Google Shape;332;p15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3" name="Google Shape;333;p15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4" name="Google Shape;334;p15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35" name="Google Shape;335;p15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336" name="Google Shape;336;p15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7" name="Google Shape;337;p15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338" name="Google Shape;338;p15"/>
          <p:cNvSpPr txBox="1"/>
          <p:nvPr/>
        </p:nvSpPr>
        <p:spPr>
          <a:xfrm>
            <a:off x="1401900" y="1257300"/>
            <a:ext cx="151449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2 -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CLASS INDICATES A WARNING THAT MIGHT NEED ATTENTION?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339" name="Google Shape;339;p15"/>
          <p:cNvSpPr/>
          <p:nvPr/>
        </p:nvSpPr>
        <p:spPr>
          <a:xfrm>
            <a:off x="1438275" y="25717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40" name="Google Shape;340;p15"/>
          <p:cNvGrpSpPr/>
          <p:nvPr/>
        </p:nvGrpSpPr>
        <p:grpSpPr>
          <a:xfrm>
            <a:off x="2133600" y="2914650"/>
            <a:ext cx="15144900" cy="5322950"/>
            <a:chOff x="2133600" y="2914650"/>
            <a:chExt cx="15144900" cy="5322950"/>
          </a:xfrm>
        </p:grpSpPr>
        <p:sp>
          <p:nvSpPr>
            <p:cNvPr id="341" name="Google Shape;341;p15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.active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2" name="Google Shape;342;p15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.success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3" name="Google Shape;343;p15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 .warning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344" name="Google Shape;344;p15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 .danger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345" name="Google Shape;345;p15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346" name="Google Shape;346;p15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47" name="Google Shape;347;p15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1" name="Shape 3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Google Shape;352;p16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353" name="Google Shape;353;p16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354" name="Google Shape;354;p16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355" name="Google Shape;355;p16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356" name="Google Shape;356;p16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57" name="Google Shape;357;p16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58" name="Google Shape;358;p16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359" name="Google Shape;359;p16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60" name="Google Shape;360;p16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61" name="Google Shape;361;p16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362" name="Google Shape;362;p16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63" name="Google Shape;363;p16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64" name="Google Shape;364;p16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65" name="Google Shape;365;p16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366" name="Google Shape;366;p16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67" name="Google Shape;367;p16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68" name="Google Shape;368;p16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69" name="Google Shape;369;p16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370" name="Google Shape;370;p16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1" name="Google Shape;371;p16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72" name="Google Shape;372;p16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373" name="Google Shape;373;p16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374" name="Google Shape;374;p16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5" name="Google Shape;375;p16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76" name="Google Shape;376;p16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377" name="Google Shape;377;p16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78" name="Google Shape;378;p16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79" name="Google Shape;379;p16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380" name="Google Shape;380;p16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1" name="Google Shape;381;p16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82" name="Google Shape;382;p16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383" name="Google Shape;383;p16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4" name="Google Shape;384;p16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5" name="Google Shape;385;p16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86" name="Google Shape;386;p16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387" name="Google Shape;387;p16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88" name="Google Shape;388;p16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89" name="Google Shape;389;p16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390" name="Google Shape;390;p16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1" name="Google Shape;391;p16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92" name="Google Shape;392;p16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393" name="Google Shape;393;p16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4" name="Google Shape;394;p16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5" name="Google Shape;395;p16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396" name="Google Shape;396;p16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397" name="Google Shape;397;p16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398" name="Google Shape;398;p16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399" name="Google Shape;399;p16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00" name="Google Shape;400;p16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401" name="Google Shape;401;p16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2" name="Google Shape;402;p16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403" name="Google Shape;403;p16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04" name="Google Shape;404;p16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405" name="Google Shape;405;p16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6" name="Google Shape;406;p16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07" name="Google Shape;407;p16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408" name="Google Shape;408;p16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09" name="Google Shape;409;p16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10" name="Google Shape;410;p16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411" name="Google Shape;411;p16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2" name="Google Shape;412;p16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13" name="Google Shape;413;p16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414" name="Google Shape;414;p16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5" name="Google Shape;415;p16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6" name="Google Shape;416;p16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17" name="Google Shape;417;p16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418" name="Google Shape;418;p16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19" name="Google Shape;419;p16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420" name="Google Shape;420;p16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1" name="Google Shape;421;p16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2" name="Google Shape;422;p16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3" name="Google Shape;423;p16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4" name="Google Shape;424;p16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5" name="Google Shape;425;p16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6" name="Google Shape;426;p16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7" name="Google Shape;427;p16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8" name="Google Shape;428;p16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9" name="Google Shape;429;p16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0" name="Google Shape;430;p16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1" name="Google Shape;431;p16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2" name="Google Shape;432;p16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3" name="Google Shape;433;p16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4" name="Google Shape;434;p16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5" name="Google Shape;435;p16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6" name="Google Shape;436;p16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7" name="Google Shape;437;p16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8" name="Google Shape;438;p16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9" name="Google Shape;439;p16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0" name="Google Shape;440;p16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1" name="Google Shape;441;p16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2" name="Google Shape;442;p16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43" name="Google Shape;443;p16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4" name="Google Shape;444;p16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445" name="Google Shape;445;p16"/>
          <p:cNvSpPr txBox="1"/>
          <p:nvPr/>
        </p:nvSpPr>
        <p:spPr>
          <a:xfrm>
            <a:off x="1401900" y="1257300"/>
            <a:ext cx="15419100" cy="22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3 -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BOOTSTRAP STYLE OF BUTTON REPRESENTS A CONTEXTUAL BUTTON FOR INFORMATIONAL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ALERT MESSAGES?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446" name="Google Shape;446;p16"/>
          <p:cNvSpPr/>
          <p:nvPr/>
        </p:nvSpPr>
        <p:spPr>
          <a:xfrm>
            <a:off x="1438275" y="32575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47" name="Google Shape;447;p16"/>
          <p:cNvGrpSpPr/>
          <p:nvPr/>
        </p:nvGrpSpPr>
        <p:grpSpPr>
          <a:xfrm>
            <a:off x="2133600" y="3600450"/>
            <a:ext cx="15144900" cy="5322950"/>
            <a:chOff x="2133600" y="2914650"/>
            <a:chExt cx="15144900" cy="5322950"/>
          </a:xfrm>
        </p:grpSpPr>
        <p:sp>
          <p:nvSpPr>
            <p:cNvPr id="448" name="Google Shape;448;p16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.btn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49" name="Google Shape;449;p16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.btn-primary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50" name="Google Shape;450;p16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.btn-success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451" name="Google Shape;451;p16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.btn-info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452" name="Google Shape;452;p16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453" name="Google Shape;453;p16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4" name="Google Shape;454;p16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8" name="Shape 4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9" name="Google Shape;459;p17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460" name="Google Shape;460;p17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461" name="Google Shape;461;p17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462" name="Google Shape;462;p17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463" name="Google Shape;463;p17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64" name="Google Shape;464;p17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65" name="Google Shape;465;p17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466" name="Google Shape;466;p17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67" name="Google Shape;467;p17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68" name="Google Shape;468;p17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469" name="Google Shape;469;p17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70" name="Google Shape;470;p17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71" name="Google Shape;471;p17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72" name="Google Shape;472;p17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473" name="Google Shape;473;p17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74" name="Google Shape;474;p17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475" name="Google Shape;475;p17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76" name="Google Shape;476;p17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477" name="Google Shape;477;p17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78" name="Google Shape;478;p17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479" name="Google Shape;479;p17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480" name="Google Shape;480;p17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481" name="Google Shape;481;p17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82" name="Google Shape;482;p17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83" name="Google Shape;483;p17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484" name="Google Shape;484;p17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85" name="Google Shape;485;p17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86" name="Google Shape;486;p17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487" name="Google Shape;487;p17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88" name="Google Shape;488;p17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89" name="Google Shape;489;p17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490" name="Google Shape;490;p17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1" name="Google Shape;491;p17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2" name="Google Shape;492;p17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93" name="Google Shape;493;p17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494" name="Google Shape;494;p17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5" name="Google Shape;495;p17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96" name="Google Shape;496;p17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497" name="Google Shape;497;p17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498" name="Google Shape;498;p17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499" name="Google Shape;499;p17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500" name="Google Shape;500;p17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1" name="Google Shape;501;p17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2" name="Google Shape;502;p17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03" name="Google Shape;503;p17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504" name="Google Shape;504;p17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5" name="Google Shape;505;p17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506" name="Google Shape;506;p17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07" name="Google Shape;507;p17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508" name="Google Shape;508;p17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09" name="Google Shape;509;p17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510" name="Google Shape;510;p17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11" name="Google Shape;511;p17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512" name="Google Shape;512;p17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3" name="Google Shape;513;p17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14" name="Google Shape;514;p17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515" name="Google Shape;515;p17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6" name="Google Shape;516;p17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17" name="Google Shape;517;p17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518" name="Google Shape;518;p17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19" name="Google Shape;519;p17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20" name="Google Shape;520;p17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521" name="Google Shape;521;p17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22" name="Google Shape;522;p17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23" name="Google Shape;523;p17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24" name="Google Shape;524;p17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525" name="Google Shape;525;p17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26" name="Google Shape;526;p17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527" name="Google Shape;527;p17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8" name="Google Shape;528;p17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29" name="Google Shape;529;p17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0" name="Google Shape;530;p17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1" name="Google Shape;531;p17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2" name="Google Shape;532;p17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3" name="Google Shape;533;p17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4" name="Google Shape;534;p17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5" name="Google Shape;535;p17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6" name="Google Shape;536;p17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7" name="Google Shape;537;p17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8" name="Google Shape;538;p17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39" name="Google Shape;539;p17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0" name="Google Shape;540;p17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1" name="Google Shape;541;p17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2" name="Google Shape;542;p17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3" name="Google Shape;543;p17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4" name="Google Shape;544;p17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5" name="Google Shape;545;p17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6" name="Google Shape;546;p17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7" name="Google Shape;547;p17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8" name="Google Shape;548;p17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49" name="Google Shape;549;p17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550" name="Google Shape;550;p17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1" name="Google Shape;551;p17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552" name="Google Shape;552;p17"/>
          <p:cNvSpPr txBox="1"/>
          <p:nvPr/>
        </p:nvSpPr>
        <p:spPr>
          <a:xfrm>
            <a:off x="1401900" y="1257300"/>
            <a:ext cx="15419100" cy="1662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4 - 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WHICH OF THE FOLLOWING BOOTSTRAP STYLE OF BUTTON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CREATES BLOCK LEVEL BUTTONS THAT SPAN THE FULL WIDTH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OF A PARENT?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553" name="Google Shape;553;p17"/>
          <p:cNvSpPr/>
          <p:nvPr/>
        </p:nvSpPr>
        <p:spPr>
          <a:xfrm>
            <a:off x="1438275" y="32575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54" name="Google Shape;554;p17"/>
          <p:cNvGrpSpPr/>
          <p:nvPr/>
        </p:nvGrpSpPr>
        <p:grpSpPr>
          <a:xfrm>
            <a:off x="2133600" y="3600450"/>
            <a:ext cx="15144900" cy="5322950"/>
            <a:chOff x="2133600" y="2914650"/>
            <a:chExt cx="15144900" cy="5322950"/>
          </a:xfrm>
        </p:grpSpPr>
        <p:sp>
          <p:nvSpPr>
            <p:cNvPr id="555" name="Google Shape;555;p17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.btn-lg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56" name="Google Shape;556;p17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.btn-sm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57" name="Google Shape;557;p17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.btn-xs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558" name="Google Shape;558;p17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.btn-block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559" name="Google Shape;559;p17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560" name="Google Shape;560;p17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561" name="Google Shape;561;p17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65" name="Shape 5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6" name="Google Shape;566;p18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567" name="Google Shape;567;p18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568" name="Google Shape;568;p18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569" name="Google Shape;569;p18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570" name="Google Shape;570;p18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1" name="Google Shape;571;p18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72" name="Google Shape;572;p18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573" name="Google Shape;573;p18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4" name="Google Shape;574;p18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75" name="Google Shape;575;p18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576" name="Google Shape;576;p18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7" name="Google Shape;577;p18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78" name="Google Shape;578;p18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79" name="Google Shape;579;p18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580" name="Google Shape;580;p18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81" name="Google Shape;581;p18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582" name="Google Shape;582;p18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83" name="Google Shape;583;p18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584" name="Google Shape;584;p18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85" name="Google Shape;585;p18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586" name="Google Shape;586;p18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587" name="Google Shape;587;p18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588" name="Google Shape;588;p18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89" name="Google Shape;589;p18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90" name="Google Shape;590;p18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591" name="Google Shape;591;p18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2" name="Google Shape;592;p18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93" name="Google Shape;593;p18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594" name="Google Shape;594;p18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5" name="Google Shape;595;p18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596" name="Google Shape;596;p18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597" name="Google Shape;597;p18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8" name="Google Shape;598;p18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599" name="Google Shape;599;p18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00" name="Google Shape;600;p18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601" name="Google Shape;601;p18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02" name="Google Shape;602;p18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03" name="Google Shape;603;p18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604" name="Google Shape;604;p18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05" name="Google Shape;605;p18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06" name="Google Shape;606;p18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607" name="Google Shape;607;p18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08" name="Google Shape;608;p18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09" name="Google Shape;609;p18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10" name="Google Shape;610;p18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611" name="Google Shape;611;p18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12" name="Google Shape;612;p18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613" name="Google Shape;613;p18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14" name="Google Shape;614;p18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615" name="Google Shape;615;p18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16" name="Google Shape;616;p18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617" name="Google Shape;617;p18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18" name="Google Shape;618;p18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619" name="Google Shape;619;p18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20" name="Google Shape;620;p18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21" name="Google Shape;621;p18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622" name="Google Shape;622;p18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23" name="Google Shape;623;p18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24" name="Google Shape;624;p18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625" name="Google Shape;625;p18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26" name="Google Shape;626;p18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27" name="Google Shape;627;p18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628" name="Google Shape;628;p18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29" name="Google Shape;629;p18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30" name="Google Shape;630;p18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31" name="Google Shape;631;p18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632" name="Google Shape;632;p18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33" name="Google Shape;633;p18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634" name="Google Shape;634;p18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5" name="Google Shape;635;p18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6" name="Google Shape;636;p18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7" name="Google Shape;637;p18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8" name="Google Shape;638;p18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39" name="Google Shape;639;p18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0" name="Google Shape;640;p18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1" name="Google Shape;641;p18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2" name="Google Shape;642;p18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3" name="Google Shape;643;p18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4" name="Google Shape;644;p18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5" name="Google Shape;645;p18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6" name="Google Shape;646;p18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7" name="Google Shape;647;p18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8" name="Google Shape;648;p18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9" name="Google Shape;649;p18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0" name="Google Shape;650;p18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1" name="Google Shape;651;p18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2" name="Google Shape;652;p18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3" name="Google Shape;653;p18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4" name="Google Shape;654;p18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5" name="Google Shape;655;p18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6" name="Google Shape;656;p18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657" name="Google Shape;657;p18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8" name="Google Shape;658;p18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659" name="Google Shape;659;p18"/>
          <p:cNvSpPr txBox="1"/>
          <p:nvPr/>
        </p:nvSpPr>
        <p:spPr>
          <a:xfrm>
            <a:off x="1401900" y="1257300"/>
            <a:ext cx="150000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5 -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BOOTSTRAP STYLES ARE USED TO CREATE A JUSTIFIED TABS NAVIGATION?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660" name="Google Shape;660;p18"/>
          <p:cNvSpPr/>
          <p:nvPr/>
        </p:nvSpPr>
        <p:spPr>
          <a:xfrm>
            <a:off x="1438275" y="25717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61" name="Google Shape;661;p18"/>
          <p:cNvGrpSpPr/>
          <p:nvPr/>
        </p:nvGrpSpPr>
        <p:grpSpPr>
          <a:xfrm>
            <a:off x="2133600" y="2914650"/>
            <a:ext cx="15144900" cy="5322950"/>
            <a:chOff x="2133600" y="2914650"/>
            <a:chExt cx="15144900" cy="5322950"/>
          </a:xfrm>
        </p:grpSpPr>
        <p:sp>
          <p:nvSpPr>
            <p:cNvPr id="662" name="Google Shape;662;p18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.nav, .nav-tabs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63" name="Google Shape;663;p18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.nav, .nav-pills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64" name="Google Shape;664;p18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.nav, .nav-pills, .nav-stacked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665" name="Google Shape;665;p18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.nav, .nav-tabs, .nav-justified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666" name="Google Shape;666;p18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667" name="Google Shape;667;p18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8" name="Google Shape;668;p18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2" name="Shape 6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3" name="Google Shape;673;p19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674" name="Google Shape;674;p19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675" name="Google Shape;675;p19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676" name="Google Shape;676;p19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677" name="Google Shape;677;p19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78" name="Google Shape;678;p19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79" name="Google Shape;679;p19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680" name="Google Shape;680;p19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1" name="Google Shape;681;p19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82" name="Google Shape;682;p19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683" name="Google Shape;683;p19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4" name="Google Shape;684;p19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5" name="Google Shape;685;p19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86" name="Google Shape;686;p19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687" name="Google Shape;687;p19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88" name="Google Shape;688;p19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689" name="Google Shape;689;p19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90" name="Google Shape;690;p19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691" name="Google Shape;691;p19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2" name="Google Shape;692;p19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693" name="Google Shape;693;p19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694" name="Google Shape;694;p19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695" name="Google Shape;695;p19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6" name="Google Shape;696;p19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697" name="Google Shape;697;p19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698" name="Google Shape;698;p19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699" name="Google Shape;699;p19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00" name="Google Shape;700;p19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701" name="Google Shape;701;p19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2" name="Google Shape;702;p19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03" name="Google Shape;703;p19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704" name="Google Shape;704;p19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5" name="Google Shape;705;p19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6" name="Google Shape;706;p19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07" name="Google Shape;707;p19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708" name="Google Shape;708;p19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09" name="Google Shape;709;p19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10" name="Google Shape;710;p19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711" name="Google Shape;711;p19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2" name="Google Shape;712;p19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13" name="Google Shape;713;p19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714" name="Google Shape;714;p19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5" name="Google Shape;715;p19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6" name="Google Shape;716;p19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17" name="Google Shape;717;p19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718" name="Google Shape;718;p19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19" name="Google Shape;719;p19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720" name="Google Shape;720;p19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21" name="Google Shape;721;p19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722" name="Google Shape;722;p19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23" name="Google Shape;723;p19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724" name="Google Shape;724;p19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25" name="Google Shape;725;p19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726" name="Google Shape;726;p19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27" name="Google Shape;727;p19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28" name="Google Shape;728;p19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729" name="Google Shape;729;p19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0" name="Google Shape;730;p19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31" name="Google Shape;731;p19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732" name="Google Shape;732;p19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3" name="Google Shape;733;p19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34" name="Google Shape;734;p19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735" name="Google Shape;735;p19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6" name="Google Shape;736;p19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37" name="Google Shape;737;p19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38" name="Google Shape;738;p19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739" name="Google Shape;739;p19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40" name="Google Shape;740;p19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741" name="Google Shape;741;p19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2" name="Google Shape;742;p19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3" name="Google Shape;743;p19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4" name="Google Shape;744;p19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5" name="Google Shape;745;p19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6" name="Google Shape;746;p19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7" name="Google Shape;747;p19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8" name="Google Shape;748;p19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49" name="Google Shape;749;p19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0" name="Google Shape;750;p19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1" name="Google Shape;751;p19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2" name="Google Shape;752;p19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3" name="Google Shape;753;p19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4" name="Google Shape;754;p19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5" name="Google Shape;755;p19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6" name="Google Shape;756;p19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7" name="Google Shape;757;p19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8" name="Google Shape;758;p19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59" name="Google Shape;759;p19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0" name="Google Shape;760;p19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1" name="Google Shape;761;p19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2" name="Google Shape;762;p19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63" name="Google Shape;763;p19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64" name="Google Shape;764;p19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5" name="Google Shape;765;p19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766" name="Google Shape;766;p19"/>
          <p:cNvSpPr txBox="1"/>
          <p:nvPr/>
        </p:nvSpPr>
        <p:spPr>
          <a:xfrm>
            <a:off x="1401900" y="1257300"/>
            <a:ext cx="1580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6 -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BOOTSTRAP STYLE IS TO BE USED IF YOU WANT THE .NAVBAR FIXED TO THE TOP OF THE PAGE?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767" name="Google Shape;767;p19"/>
          <p:cNvSpPr/>
          <p:nvPr/>
        </p:nvSpPr>
        <p:spPr>
          <a:xfrm>
            <a:off x="1438275" y="25717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68" name="Google Shape;768;p19"/>
          <p:cNvGrpSpPr/>
          <p:nvPr/>
        </p:nvGrpSpPr>
        <p:grpSpPr>
          <a:xfrm>
            <a:off x="2133600" y="2914650"/>
            <a:ext cx="15144900" cy="5322950"/>
            <a:chOff x="2133600" y="2914650"/>
            <a:chExt cx="15144900" cy="5322950"/>
          </a:xfrm>
        </p:grpSpPr>
        <p:sp>
          <p:nvSpPr>
            <p:cNvPr id="769" name="Google Shape;769;p19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.navbar-top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70" name="Google Shape;770;p19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.navbar-fixed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71" name="Google Shape;771;p19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.navbar-fixed-top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772" name="Google Shape;772;p19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None of the above.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773" name="Google Shape;773;p19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774" name="Google Shape;774;p19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775" name="Google Shape;775;p19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79" name="Shape 7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0" name="Google Shape;780;p20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781" name="Google Shape;781;p20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782" name="Google Shape;782;p20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783" name="Google Shape;783;p20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784" name="Google Shape;784;p20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85" name="Google Shape;785;p20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86" name="Google Shape;786;p20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787" name="Google Shape;787;p20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88" name="Google Shape;788;p20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89" name="Google Shape;789;p20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790" name="Google Shape;790;p20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1" name="Google Shape;791;p20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2" name="Google Shape;792;p20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793" name="Google Shape;793;p20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794" name="Google Shape;794;p20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5" name="Google Shape;795;p20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796" name="Google Shape;796;p20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797" name="Google Shape;797;p20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798" name="Google Shape;798;p20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799" name="Google Shape;799;p20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800" name="Google Shape;800;p20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01" name="Google Shape;801;p20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802" name="Google Shape;802;p20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3" name="Google Shape;803;p20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04" name="Google Shape;804;p20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805" name="Google Shape;805;p20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6" name="Google Shape;806;p20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07" name="Google Shape;807;p20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808" name="Google Shape;808;p20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09" name="Google Shape;809;p20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10" name="Google Shape;810;p20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811" name="Google Shape;811;p20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2" name="Google Shape;812;p20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3" name="Google Shape;813;p20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14" name="Google Shape;814;p20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815" name="Google Shape;815;p20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6" name="Google Shape;816;p20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17" name="Google Shape;817;p20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818" name="Google Shape;818;p20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19" name="Google Shape;819;p20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20" name="Google Shape;820;p20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821" name="Google Shape;821;p20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2" name="Google Shape;822;p20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3" name="Google Shape;823;p20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24" name="Google Shape;824;p20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825" name="Google Shape;825;p20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26" name="Google Shape;826;p20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827" name="Google Shape;827;p20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28" name="Google Shape;828;p20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829" name="Google Shape;829;p20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0" name="Google Shape;830;p20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831" name="Google Shape;831;p20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832" name="Google Shape;832;p20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833" name="Google Shape;833;p20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4" name="Google Shape;834;p20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35" name="Google Shape;835;p20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836" name="Google Shape;836;p20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37" name="Google Shape;837;p20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38" name="Google Shape;838;p20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839" name="Google Shape;839;p20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0" name="Google Shape;840;p20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41" name="Google Shape;841;p20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842" name="Google Shape;842;p20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3" name="Google Shape;843;p20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4" name="Google Shape;844;p20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45" name="Google Shape;845;p20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846" name="Google Shape;846;p20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47" name="Google Shape;847;p20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848" name="Google Shape;848;p20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49" name="Google Shape;849;p20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0" name="Google Shape;850;p20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1" name="Google Shape;851;p20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2" name="Google Shape;852;p20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3" name="Google Shape;853;p20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4" name="Google Shape;854;p20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5" name="Google Shape;855;p20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6" name="Google Shape;856;p20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7" name="Google Shape;857;p20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8" name="Google Shape;858;p20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59" name="Google Shape;859;p20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0" name="Google Shape;860;p20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1" name="Google Shape;861;p20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2" name="Google Shape;862;p20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3" name="Google Shape;863;p20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4" name="Google Shape;864;p20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5" name="Google Shape;865;p20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6" name="Google Shape;866;p20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7" name="Google Shape;867;p20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8" name="Google Shape;868;p20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69" name="Google Shape;869;p20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0" name="Google Shape;870;p20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71" name="Google Shape;871;p20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2" name="Google Shape;872;p20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873" name="Google Shape;873;p20"/>
          <p:cNvSpPr txBox="1"/>
          <p:nvPr/>
        </p:nvSpPr>
        <p:spPr>
          <a:xfrm>
            <a:off x="1401900" y="1257300"/>
            <a:ext cx="1580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7 -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BOOTSTRAP STYLES CAN BE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USED TO CREATE A STACKED PROGRESS BAR?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874" name="Google Shape;874;p20"/>
          <p:cNvSpPr/>
          <p:nvPr/>
        </p:nvSpPr>
        <p:spPr>
          <a:xfrm>
            <a:off x="1438275" y="25717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75" name="Google Shape;875;p20"/>
          <p:cNvGrpSpPr/>
          <p:nvPr/>
        </p:nvGrpSpPr>
        <p:grpSpPr>
          <a:xfrm>
            <a:off x="2133600" y="2914650"/>
            <a:ext cx="15144900" cy="5322950"/>
            <a:chOff x="2133600" y="2914650"/>
            <a:chExt cx="15144900" cy="5322950"/>
          </a:xfrm>
        </p:grpSpPr>
        <p:sp>
          <p:nvSpPr>
            <p:cNvPr id="876" name="Google Shape;876;p20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.progress-stacked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7" name="Google Shape;877;p20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.progress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8" name="Google Shape;878;p20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.progress-stack.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879" name="Google Shape;879;p20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None of the above.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880" name="Google Shape;880;p20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881" name="Google Shape;881;p20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82" name="Google Shape;882;p20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6" name="Shape 8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7" name="Google Shape;887;p21"/>
          <p:cNvSpPr/>
          <p:nvPr/>
        </p:nvSpPr>
        <p:spPr>
          <a:xfrm>
            <a:off x="150" y="0"/>
            <a:ext cx="18288000" cy="10287000"/>
          </a:xfrm>
          <a:prstGeom prst="rect">
            <a:avLst/>
          </a:prstGeom>
          <a:solidFill>
            <a:srgbClr val="164F9E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888" name="Google Shape;888;p21"/>
          <p:cNvGrpSpPr/>
          <p:nvPr/>
        </p:nvGrpSpPr>
        <p:grpSpPr>
          <a:xfrm>
            <a:off x="495300" y="0"/>
            <a:ext cx="7041550" cy="10287975"/>
            <a:chOff x="495300" y="0"/>
            <a:chExt cx="7041550" cy="10287975"/>
          </a:xfrm>
        </p:grpSpPr>
        <p:grpSp>
          <p:nvGrpSpPr>
            <p:cNvPr id="889" name="Google Shape;889;p21"/>
            <p:cNvGrpSpPr/>
            <p:nvPr/>
          </p:nvGrpSpPr>
          <p:grpSpPr>
            <a:xfrm>
              <a:off x="876300" y="0"/>
              <a:ext cx="6660550" cy="10287085"/>
              <a:chOff x="0" y="0"/>
              <a:chExt cx="6660550" cy="10307700"/>
            </a:xfrm>
          </p:grpSpPr>
          <p:grpSp>
            <p:nvGrpSpPr>
              <p:cNvPr id="890" name="Google Shape;890;p21"/>
              <p:cNvGrpSpPr/>
              <p:nvPr/>
            </p:nvGrpSpPr>
            <p:grpSpPr>
              <a:xfrm>
                <a:off x="0" y="0"/>
                <a:ext cx="3865550" cy="249300"/>
                <a:chOff x="0" y="0"/>
                <a:chExt cx="3865550" cy="249300"/>
              </a:xfrm>
            </p:grpSpPr>
            <p:sp>
              <p:nvSpPr>
                <p:cNvPr id="891" name="Google Shape;891;p21"/>
                <p:cNvSpPr/>
                <p:nvPr/>
              </p:nvSpPr>
              <p:spPr>
                <a:xfrm>
                  <a:off x="0" y="0"/>
                  <a:ext cx="862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2" name="Google Shape;892;p21"/>
                <p:cNvSpPr/>
                <p:nvPr/>
              </p:nvSpPr>
              <p:spPr>
                <a:xfrm>
                  <a:off x="1194950" y="0"/>
                  <a:ext cx="2670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93" name="Google Shape;893;p21"/>
              <p:cNvGrpSpPr/>
              <p:nvPr/>
            </p:nvGrpSpPr>
            <p:grpSpPr>
              <a:xfrm>
                <a:off x="275350" y="457200"/>
                <a:ext cx="3029000" cy="249300"/>
                <a:chOff x="0" y="0"/>
                <a:chExt cx="3029000" cy="249300"/>
              </a:xfrm>
            </p:grpSpPr>
            <p:sp>
              <p:nvSpPr>
                <p:cNvPr id="894" name="Google Shape;894;p21"/>
                <p:cNvSpPr/>
                <p:nvPr/>
              </p:nvSpPr>
              <p:spPr>
                <a:xfrm>
                  <a:off x="0" y="0"/>
                  <a:ext cx="1958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5" name="Google Shape;895;p21"/>
                <p:cNvSpPr/>
                <p:nvPr/>
              </p:nvSpPr>
              <p:spPr>
                <a:xfrm>
                  <a:off x="2296400" y="0"/>
                  <a:ext cx="732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896" name="Google Shape;896;p21"/>
              <p:cNvGrpSpPr/>
              <p:nvPr/>
            </p:nvGrpSpPr>
            <p:grpSpPr>
              <a:xfrm>
                <a:off x="0" y="914400"/>
                <a:ext cx="3699350" cy="249300"/>
                <a:chOff x="0" y="914400"/>
                <a:chExt cx="3699350" cy="249300"/>
              </a:xfrm>
            </p:grpSpPr>
            <p:sp>
              <p:nvSpPr>
                <p:cNvPr id="897" name="Google Shape;897;p21"/>
                <p:cNvSpPr/>
                <p:nvPr/>
              </p:nvSpPr>
              <p:spPr>
                <a:xfrm>
                  <a:off x="0" y="9144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8" name="Google Shape;898;p21"/>
                <p:cNvSpPr/>
                <p:nvPr/>
              </p:nvSpPr>
              <p:spPr>
                <a:xfrm>
                  <a:off x="1569025" y="9144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899" name="Google Shape;899;p21"/>
                <p:cNvSpPr/>
                <p:nvPr/>
              </p:nvSpPr>
              <p:spPr>
                <a:xfrm>
                  <a:off x="3117350" y="914400"/>
                  <a:ext cx="58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00" name="Google Shape;900;p21"/>
              <p:cNvGrpSpPr/>
              <p:nvPr/>
            </p:nvGrpSpPr>
            <p:grpSpPr>
              <a:xfrm>
                <a:off x="0" y="1371600"/>
                <a:ext cx="2280725" cy="249300"/>
                <a:chOff x="0" y="1371600"/>
                <a:chExt cx="2280725" cy="249300"/>
              </a:xfrm>
            </p:grpSpPr>
            <p:sp>
              <p:nvSpPr>
                <p:cNvPr id="901" name="Google Shape;901;p21"/>
                <p:cNvSpPr/>
                <p:nvPr/>
              </p:nvSpPr>
              <p:spPr>
                <a:xfrm>
                  <a:off x="0" y="13716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2" name="Google Shape;902;p21"/>
                <p:cNvSpPr/>
                <p:nvPr/>
              </p:nvSpPr>
              <p:spPr>
                <a:xfrm>
                  <a:off x="1117025" y="1371600"/>
                  <a:ext cx="1163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903" name="Google Shape;903;p21"/>
              <p:cNvSpPr/>
              <p:nvPr/>
            </p:nvSpPr>
            <p:spPr>
              <a:xfrm>
                <a:off x="0" y="1828800"/>
                <a:ext cx="33042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04" name="Google Shape;904;p21"/>
              <p:cNvGrpSpPr/>
              <p:nvPr/>
            </p:nvGrpSpPr>
            <p:grpSpPr>
              <a:xfrm>
                <a:off x="275350" y="2286000"/>
                <a:ext cx="3014225" cy="249300"/>
                <a:chOff x="275350" y="2286000"/>
                <a:chExt cx="3014225" cy="249300"/>
              </a:xfrm>
            </p:grpSpPr>
            <p:sp>
              <p:nvSpPr>
                <p:cNvPr id="905" name="Google Shape;905;p21"/>
                <p:cNvSpPr/>
                <p:nvPr/>
              </p:nvSpPr>
              <p:spPr>
                <a:xfrm>
                  <a:off x="275350" y="228600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06" name="Google Shape;906;p21"/>
                <p:cNvSpPr/>
                <p:nvPr/>
              </p:nvSpPr>
              <p:spPr>
                <a:xfrm>
                  <a:off x="2436675" y="2286000"/>
                  <a:ext cx="85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907" name="Google Shape;907;p21"/>
              <p:cNvSpPr/>
              <p:nvPr/>
            </p:nvSpPr>
            <p:spPr>
              <a:xfrm>
                <a:off x="0" y="2743200"/>
                <a:ext cx="40731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08" name="Google Shape;908;p21"/>
              <p:cNvGrpSpPr/>
              <p:nvPr/>
            </p:nvGrpSpPr>
            <p:grpSpPr>
              <a:xfrm>
                <a:off x="275350" y="3200400"/>
                <a:ext cx="4436925" cy="249300"/>
                <a:chOff x="275350" y="3200400"/>
                <a:chExt cx="4436925" cy="249300"/>
              </a:xfrm>
            </p:grpSpPr>
            <p:sp>
              <p:nvSpPr>
                <p:cNvPr id="909" name="Google Shape;909;p21"/>
                <p:cNvSpPr/>
                <p:nvPr/>
              </p:nvSpPr>
              <p:spPr>
                <a:xfrm>
                  <a:off x="275350" y="3200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0" name="Google Shape;910;p21"/>
                <p:cNvSpPr/>
                <p:nvPr/>
              </p:nvSpPr>
              <p:spPr>
                <a:xfrm>
                  <a:off x="2067775" y="32004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11" name="Google Shape;911;p21"/>
              <p:cNvGrpSpPr/>
              <p:nvPr/>
            </p:nvGrpSpPr>
            <p:grpSpPr>
              <a:xfrm>
                <a:off x="0" y="3657600"/>
                <a:ext cx="3751075" cy="249300"/>
                <a:chOff x="0" y="3657600"/>
                <a:chExt cx="3751075" cy="249300"/>
              </a:xfrm>
            </p:grpSpPr>
            <p:sp>
              <p:nvSpPr>
                <p:cNvPr id="912" name="Google Shape;912;p21"/>
                <p:cNvSpPr/>
                <p:nvPr/>
              </p:nvSpPr>
              <p:spPr>
                <a:xfrm>
                  <a:off x="0" y="36576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3" name="Google Shape;913;p21"/>
                <p:cNvSpPr/>
                <p:nvPr/>
              </p:nvSpPr>
              <p:spPr>
                <a:xfrm>
                  <a:off x="2654875" y="3657600"/>
                  <a:ext cx="1096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14" name="Google Shape;914;p21"/>
              <p:cNvGrpSpPr/>
              <p:nvPr/>
            </p:nvGrpSpPr>
            <p:grpSpPr>
              <a:xfrm>
                <a:off x="0" y="4114800"/>
                <a:ext cx="4712250" cy="249300"/>
                <a:chOff x="0" y="4114800"/>
                <a:chExt cx="4712250" cy="249300"/>
              </a:xfrm>
            </p:grpSpPr>
            <p:sp>
              <p:nvSpPr>
                <p:cNvPr id="915" name="Google Shape;915;p21"/>
                <p:cNvSpPr/>
                <p:nvPr/>
              </p:nvSpPr>
              <p:spPr>
                <a:xfrm>
                  <a:off x="0" y="41148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6" name="Google Shape;916;p21"/>
                <p:cNvSpPr/>
                <p:nvPr/>
              </p:nvSpPr>
              <p:spPr>
                <a:xfrm>
                  <a:off x="1207950" y="4114800"/>
                  <a:ext cx="3504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17" name="Google Shape;917;p21"/>
              <p:cNvGrpSpPr/>
              <p:nvPr/>
            </p:nvGrpSpPr>
            <p:grpSpPr>
              <a:xfrm>
                <a:off x="275350" y="4572000"/>
                <a:ext cx="4987775" cy="249300"/>
                <a:chOff x="275350" y="4572000"/>
                <a:chExt cx="4987775" cy="249300"/>
              </a:xfrm>
            </p:grpSpPr>
            <p:sp>
              <p:nvSpPr>
                <p:cNvPr id="918" name="Google Shape;918;p21"/>
                <p:cNvSpPr/>
                <p:nvPr/>
              </p:nvSpPr>
              <p:spPr>
                <a:xfrm>
                  <a:off x="275350" y="45720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19" name="Google Shape;919;p21"/>
                <p:cNvSpPr/>
                <p:nvPr/>
              </p:nvSpPr>
              <p:spPr>
                <a:xfrm>
                  <a:off x="2556175" y="45720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0" name="Google Shape;920;p21"/>
                <p:cNvSpPr/>
                <p:nvPr/>
              </p:nvSpPr>
              <p:spPr>
                <a:xfrm>
                  <a:off x="3652425" y="4572000"/>
                  <a:ext cx="1610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21" name="Google Shape;921;p21"/>
              <p:cNvGrpSpPr/>
              <p:nvPr/>
            </p:nvGrpSpPr>
            <p:grpSpPr>
              <a:xfrm>
                <a:off x="275350" y="5029200"/>
                <a:ext cx="4707075" cy="249300"/>
                <a:chOff x="275350" y="5029200"/>
                <a:chExt cx="4707075" cy="249300"/>
              </a:xfrm>
            </p:grpSpPr>
            <p:sp>
              <p:nvSpPr>
                <p:cNvPr id="922" name="Google Shape;922;p21"/>
                <p:cNvSpPr/>
                <p:nvPr/>
              </p:nvSpPr>
              <p:spPr>
                <a:xfrm>
                  <a:off x="275350" y="5029200"/>
                  <a:ext cx="561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3" name="Google Shape;923;p21"/>
                <p:cNvSpPr/>
                <p:nvPr/>
              </p:nvSpPr>
              <p:spPr>
                <a:xfrm>
                  <a:off x="1174225" y="5029200"/>
                  <a:ext cx="38082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24" name="Google Shape;924;p21"/>
              <p:cNvGrpSpPr/>
              <p:nvPr/>
            </p:nvGrpSpPr>
            <p:grpSpPr>
              <a:xfrm>
                <a:off x="275350" y="5486400"/>
                <a:ext cx="3014325" cy="249300"/>
                <a:chOff x="275350" y="5486400"/>
                <a:chExt cx="3014325" cy="249300"/>
              </a:xfrm>
            </p:grpSpPr>
            <p:sp>
              <p:nvSpPr>
                <p:cNvPr id="925" name="Google Shape;925;p21"/>
                <p:cNvSpPr/>
                <p:nvPr/>
              </p:nvSpPr>
              <p:spPr>
                <a:xfrm>
                  <a:off x="275350" y="54864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6" name="Google Shape;926;p21"/>
                <p:cNvSpPr/>
                <p:nvPr/>
              </p:nvSpPr>
              <p:spPr>
                <a:xfrm>
                  <a:off x="2556175" y="5486400"/>
                  <a:ext cx="733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27" name="Google Shape;927;p21"/>
              <p:cNvGrpSpPr/>
              <p:nvPr/>
            </p:nvGrpSpPr>
            <p:grpSpPr>
              <a:xfrm>
                <a:off x="275350" y="5943600"/>
                <a:ext cx="5538300" cy="249300"/>
                <a:chOff x="275350" y="5943600"/>
                <a:chExt cx="5538300" cy="249300"/>
              </a:xfrm>
            </p:grpSpPr>
            <p:sp>
              <p:nvSpPr>
                <p:cNvPr id="928" name="Google Shape;928;p21"/>
                <p:cNvSpPr/>
                <p:nvPr/>
              </p:nvSpPr>
              <p:spPr>
                <a:xfrm>
                  <a:off x="275350" y="5943600"/>
                  <a:ext cx="1236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29" name="Google Shape;929;p21"/>
                <p:cNvSpPr/>
                <p:nvPr/>
              </p:nvSpPr>
              <p:spPr>
                <a:xfrm>
                  <a:off x="1849600" y="5943600"/>
                  <a:ext cx="1215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0" name="Google Shape;930;p21"/>
                <p:cNvSpPr/>
                <p:nvPr/>
              </p:nvSpPr>
              <p:spPr>
                <a:xfrm>
                  <a:off x="3403150" y="5943600"/>
                  <a:ext cx="2410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31" name="Google Shape;931;p21"/>
              <p:cNvGrpSpPr/>
              <p:nvPr/>
            </p:nvGrpSpPr>
            <p:grpSpPr>
              <a:xfrm>
                <a:off x="275350" y="6400800"/>
                <a:ext cx="4707000" cy="249300"/>
                <a:chOff x="275350" y="6400800"/>
                <a:chExt cx="4707000" cy="249300"/>
              </a:xfrm>
            </p:grpSpPr>
            <p:sp>
              <p:nvSpPr>
                <p:cNvPr id="932" name="Google Shape;932;p21"/>
                <p:cNvSpPr/>
                <p:nvPr/>
              </p:nvSpPr>
              <p:spPr>
                <a:xfrm>
                  <a:off x="275350" y="6400800"/>
                  <a:ext cx="795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3" name="Google Shape;933;p21"/>
                <p:cNvSpPr/>
                <p:nvPr/>
              </p:nvSpPr>
              <p:spPr>
                <a:xfrm>
                  <a:off x="1423450" y="6400800"/>
                  <a:ext cx="3558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934" name="Google Shape;934;p21"/>
              <p:cNvSpPr/>
              <p:nvPr/>
            </p:nvSpPr>
            <p:spPr>
              <a:xfrm>
                <a:off x="0" y="6858000"/>
                <a:ext cx="24729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35" name="Google Shape;935;p21"/>
              <p:cNvGrpSpPr/>
              <p:nvPr/>
            </p:nvGrpSpPr>
            <p:grpSpPr>
              <a:xfrm>
                <a:off x="838950" y="7315200"/>
                <a:ext cx="4699400" cy="249300"/>
                <a:chOff x="838950" y="7284050"/>
                <a:chExt cx="4699400" cy="249300"/>
              </a:xfrm>
            </p:grpSpPr>
            <p:sp>
              <p:nvSpPr>
                <p:cNvPr id="936" name="Google Shape;936;p21"/>
                <p:cNvSpPr/>
                <p:nvPr/>
              </p:nvSpPr>
              <p:spPr>
                <a:xfrm>
                  <a:off x="838950" y="7284050"/>
                  <a:ext cx="1849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37" name="Google Shape;937;p21"/>
                <p:cNvSpPr/>
                <p:nvPr/>
              </p:nvSpPr>
              <p:spPr>
                <a:xfrm>
                  <a:off x="3005450" y="7284050"/>
                  <a:ext cx="25329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sp>
            <p:nvSpPr>
              <p:cNvPr id="938" name="Google Shape;938;p21"/>
              <p:cNvSpPr/>
              <p:nvPr/>
            </p:nvSpPr>
            <p:spPr>
              <a:xfrm>
                <a:off x="838950" y="7772400"/>
                <a:ext cx="3779700" cy="249300"/>
              </a:xfrm>
              <a:prstGeom prst="rect">
                <a:avLst/>
              </a:prstGeom>
              <a:solidFill>
                <a:srgbClr val="1E55A3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grpSp>
            <p:nvGrpSpPr>
              <p:cNvPr id="939" name="Google Shape;939;p21"/>
              <p:cNvGrpSpPr/>
              <p:nvPr/>
            </p:nvGrpSpPr>
            <p:grpSpPr>
              <a:xfrm>
                <a:off x="838950" y="8229600"/>
                <a:ext cx="4423950" cy="249300"/>
                <a:chOff x="838950" y="8229600"/>
                <a:chExt cx="4423950" cy="249300"/>
              </a:xfrm>
            </p:grpSpPr>
            <p:sp>
              <p:nvSpPr>
                <p:cNvPr id="940" name="Google Shape;940;p21"/>
                <p:cNvSpPr/>
                <p:nvPr/>
              </p:nvSpPr>
              <p:spPr>
                <a:xfrm>
                  <a:off x="838950" y="82296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41" name="Google Shape;941;p21"/>
                <p:cNvSpPr/>
                <p:nvPr/>
              </p:nvSpPr>
              <p:spPr>
                <a:xfrm>
                  <a:off x="2618400" y="8229600"/>
                  <a:ext cx="26445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42" name="Google Shape;942;p21"/>
              <p:cNvGrpSpPr/>
              <p:nvPr/>
            </p:nvGrpSpPr>
            <p:grpSpPr>
              <a:xfrm>
                <a:off x="838950" y="8686800"/>
                <a:ext cx="4424025" cy="249300"/>
                <a:chOff x="838950" y="8686800"/>
                <a:chExt cx="4424025" cy="249300"/>
              </a:xfrm>
            </p:grpSpPr>
            <p:sp>
              <p:nvSpPr>
                <p:cNvPr id="943" name="Google Shape;943;p21"/>
                <p:cNvSpPr/>
                <p:nvPr/>
              </p:nvSpPr>
              <p:spPr>
                <a:xfrm>
                  <a:off x="838950" y="8686800"/>
                  <a:ext cx="2322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44" name="Google Shape;944;p21"/>
                <p:cNvSpPr/>
                <p:nvPr/>
              </p:nvSpPr>
              <p:spPr>
                <a:xfrm>
                  <a:off x="3465375" y="8686800"/>
                  <a:ext cx="17976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45" name="Google Shape;945;p21"/>
              <p:cNvGrpSpPr/>
              <p:nvPr/>
            </p:nvGrpSpPr>
            <p:grpSpPr>
              <a:xfrm>
                <a:off x="0" y="9144000"/>
                <a:ext cx="6109950" cy="249300"/>
                <a:chOff x="0" y="9144000"/>
                <a:chExt cx="6109950" cy="249300"/>
              </a:xfrm>
            </p:grpSpPr>
            <p:sp>
              <p:nvSpPr>
                <p:cNvPr id="946" name="Google Shape;946;p21"/>
                <p:cNvSpPr/>
                <p:nvPr/>
              </p:nvSpPr>
              <p:spPr>
                <a:xfrm>
                  <a:off x="0" y="9144000"/>
                  <a:ext cx="888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47" name="Google Shape;947;p21"/>
                <p:cNvSpPr/>
                <p:nvPr/>
              </p:nvSpPr>
              <p:spPr>
                <a:xfrm>
                  <a:off x="1207950" y="9144000"/>
                  <a:ext cx="49020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48" name="Google Shape;948;p21"/>
              <p:cNvGrpSpPr/>
              <p:nvPr/>
            </p:nvGrpSpPr>
            <p:grpSpPr>
              <a:xfrm>
                <a:off x="277800" y="9601200"/>
                <a:ext cx="6382750" cy="249300"/>
                <a:chOff x="277800" y="9601200"/>
                <a:chExt cx="6382750" cy="249300"/>
              </a:xfrm>
            </p:grpSpPr>
            <p:sp>
              <p:nvSpPr>
                <p:cNvPr id="949" name="Google Shape;949;p21"/>
                <p:cNvSpPr/>
                <p:nvPr/>
              </p:nvSpPr>
              <p:spPr>
                <a:xfrm>
                  <a:off x="277800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0" name="Google Shape;950;p21"/>
                <p:cNvSpPr/>
                <p:nvPr/>
              </p:nvSpPr>
              <p:spPr>
                <a:xfrm>
                  <a:off x="2556175" y="9601200"/>
                  <a:ext cx="19431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1" name="Google Shape;951;p21"/>
                <p:cNvSpPr/>
                <p:nvPr/>
              </p:nvSpPr>
              <p:spPr>
                <a:xfrm>
                  <a:off x="4764250" y="9601200"/>
                  <a:ext cx="18963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  <p:grpSp>
            <p:nvGrpSpPr>
              <p:cNvPr id="952" name="Google Shape;952;p21"/>
              <p:cNvGrpSpPr/>
              <p:nvPr/>
            </p:nvGrpSpPr>
            <p:grpSpPr>
              <a:xfrm>
                <a:off x="0" y="10058400"/>
                <a:ext cx="6109850" cy="249300"/>
                <a:chOff x="0" y="10058400"/>
                <a:chExt cx="6109850" cy="249300"/>
              </a:xfrm>
            </p:grpSpPr>
            <p:sp>
              <p:nvSpPr>
                <p:cNvPr id="953" name="Google Shape;953;p21"/>
                <p:cNvSpPr/>
                <p:nvPr/>
              </p:nvSpPr>
              <p:spPr>
                <a:xfrm>
                  <a:off x="0" y="10058400"/>
                  <a:ext cx="14547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  <p:sp>
              <p:nvSpPr>
                <p:cNvPr id="954" name="Google Shape;954;p21"/>
                <p:cNvSpPr/>
                <p:nvPr/>
              </p:nvSpPr>
              <p:spPr>
                <a:xfrm>
                  <a:off x="1782050" y="10058400"/>
                  <a:ext cx="4327800" cy="249300"/>
                </a:xfrm>
                <a:prstGeom prst="rect">
                  <a:avLst/>
                </a:prstGeom>
                <a:solidFill>
                  <a:srgbClr val="1E55A3"/>
                </a:solidFill>
                <a:ln>
                  <a:noFill/>
                </a:ln>
              </p:spPr>
              <p:txBody>
                <a:bodyPr anchorCtr="0" anchor="ctr" bIns="91425" lIns="91425" spcFirstLastPara="1" rIns="91425" wrap="square" tIns="91425">
                  <a:noAutofit/>
                </a:bodyPr>
                <a:lstStyle/>
                <a:p>
                  <a:pPr indent="0" lvl="0" marL="0" rtl="0" algn="l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r>
                    <a:t/>
                  </a:r>
                  <a:endParaRPr/>
                </a:p>
              </p:txBody>
            </p:sp>
          </p:grpSp>
        </p:grpSp>
        <p:sp>
          <p:nvSpPr>
            <p:cNvPr id="955" name="Google Shape;955;p21"/>
            <p:cNvSpPr/>
            <p:nvPr/>
          </p:nvSpPr>
          <p:spPr>
            <a:xfrm>
              <a:off x="495300" y="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6" name="Google Shape;956;p21"/>
            <p:cNvSpPr/>
            <p:nvPr/>
          </p:nvSpPr>
          <p:spPr>
            <a:xfrm>
              <a:off x="495300" y="45633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7" name="Google Shape;957;p21"/>
            <p:cNvSpPr/>
            <p:nvPr/>
          </p:nvSpPr>
          <p:spPr>
            <a:xfrm>
              <a:off x="495300" y="91266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8" name="Google Shape;958;p21"/>
            <p:cNvSpPr/>
            <p:nvPr/>
          </p:nvSpPr>
          <p:spPr>
            <a:xfrm>
              <a:off x="495300" y="136899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59" name="Google Shape;959;p21"/>
            <p:cNvSpPr/>
            <p:nvPr/>
          </p:nvSpPr>
          <p:spPr>
            <a:xfrm>
              <a:off x="495300" y="182532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0" name="Google Shape;960;p21"/>
            <p:cNvSpPr/>
            <p:nvPr/>
          </p:nvSpPr>
          <p:spPr>
            <a:xfrm>
              <a:off x="495300" y="228165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1" name="Google Shape;961;p21"/>
            <p:cNvSpPr/>
            <p:nvPr/>
          </p:nvSpPr>
          <p:spPr>
            <a:xfrm>
              <a:off x="495300" y="273798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2" name="Google Shape;962;p21"/>
            <p:cNvSpPr/>
            <p:nvPr/>
          </p:nvSpPr>
          <p:spPr>
            <a:xfrm>
              <a:off x="495300" y="319431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3" name="Google Shape;963;p21"/>
            <p:cNvSpPr/>
            <p:nvPr/>
          </p:nvSpPr>
          <p:spPr>
            <a:xfrm>
              <a:off x="495300" y="365064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4" name="Google Shape;964;p21"/>
            <p:cNvSpPr/>
            <p:nvPr/>
          </p:nvSpPr>
          <p:spPr>
            <a:xfrm>
              <a:off x="495300" y="4106976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5" name="Google Shape;965;p21"/>
            <p:cNvSpPr/>
            <p:nvPr/>
          </p:nvSpPr>
          <p:spPr>
            <a:xfrm>
              <a:off x="495300" y="4563307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6" name="Google Shape;966;p21"/>
            <p:cNvSpPr/>
            <p:nvPr/>
          </p:nvSpPr>
          <p:spPr>
            <a:xfrm>
              <a:off x="495300" y="501963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7" name="Google Shape;967;p21"/>
            <p:cNvSpPr/>
            <p:nvPr/>
          </p:nvSpPr>
          <p:spPr>
            <a:xfrm>
              <a:off x="495300" y="5475968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8" name="Google Shape;968;p21"/>
            <p:cNvSpPr/>
            <p:nvPr/>
          </p:nvSpPr>
          <p:spPr>
            <a:xfrm>
              <a:off x="495300" y="5932299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69" name="Google Shape;969;p21"/>
            <p:cNvSpPr/>
            <p:nvPr/>
          </p:nvSpPr>
          <p:spPr>
            <a:xfrm>
              <a:off x="495300" y="638863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0" name="Google Shape;970;p21"/>
            <p:cNvSpPr/>
            <p:nvPr/>
          </p:nvSpPr>
          <p:spPr>
            <a:xfrm>
              <a:off x="495300" y="6844960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1" name="Google Shape;971;p21"/>
            <p:cNvSpPr/>
            <p:nvPr/>
          </p:nvSpPr>
          <p:spPr>
            <a:xfrm>
              <a:off x="495300" y="7301291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2" name="Google Shape;972;p21"/>
            <p:cNvSpPr/>
            <p:nvPr/>
          </p:nvSpPr>
          <p:spPr>
            <a:xfrm>
              <a:off x="495300" y="775762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3" name="Google Shape;973;p21"/>
            <p:cNvSpPr/>
            <p:nvPr/>
          </p:nvSpPr>
          <p:spPr>
            <a:xfrm>
              <a:off x="495300" y="8213952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4" name="Google Shape;974;p21"/>
            <p:cNvSpPr/>
            <p:nvPr/>
          </p:nvSpPr>
          <p:spPr>
            <a:xfrm>
              <a:off x="495300" y="8670283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5" name="Google Shape;975;p21"/>
            <p:cNvSpPr/>
            <p:nvPr/>
          </p:nvSpPr>
          <p:spPr>
            <a:xfrm>
              <a:off x="495300" y="912661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6" name="Google Shape;976;p21"/>
            <p:cNvSpPr/>
            <p:nvPr/>
          </p:nvSpPr>
          <p:spPr>
            <a:xfrm>
              <a:off x="495300" y="9582944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77" name="Google Shape;977;p21"/>
            <p:cNvSpPr/>
            <p:nvPr/>
          </p:nvSpPr>
          <p:spPr>
            <a:xfrm>
              <a:off x="495300" y="10039275"/>
              <a:ext cx="114300" cy="248700"/>
            </a:xfrm>
            <a:prstGeom prst="rect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78" name="Google Shape;978;p21"/>
          <p:cNvSpPr/>
          <p:nvPr/>
        </p:nvSpPr>
        <p:spPr>
          <a:xfrm>
            <a:off x="7806225" y="8039100"/>
            <a:ext cx="3966600" cy="2259300"/>
          </a:xfrm>
          <a:prstGeom prst="triangle">
            <a:avLst>
              <a:gd fmla="val 50000" name="adj"/>
            </a:avLst>
          </a:prstGeom>
          <a:gradFill>
            <a:gsLst>
              <a:gs pos="0">
                <a:srgbClr val="1E55A3">
                  <a:alpha val="75294"/>
                </a:srgbClr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79" name="Google Shape;979;p21"/>
          <p:cNvSpPr/>
          <p:nvPr/>
        </p:nvSpPr>
        <p:spPr>
          <a:xfrm>
            <a:off x="16306950" y="5924550"/>
            <a:ext cx="1981200" cy="4362450"/>
          </a:xfrm>
          <a:custGeom>
            <a:rect b="b" l="l" r="r" t="t"/>
            <a:pathLst>
              <a:path extrusionOk="0" h="174498" w="79248">
                <a:moveTo>
                  <a:pt x="79248" y="0"/>
                </a:moveTo>
                <a:lnTo>
                  <a:pt x="79248" y="174498"/>
                </a:lnTo>
                <a:lnTo>
                  <a:pt x="56388" y="174498"/>
                </a:lnTo>
                <a:lnTo>
                  <a:pt x="0" y="92964"/>
                </a:lnTo>
                <a:close/>
              </a:path>
            </a:pathLst>
          </a:custGeom>
          <a:gradFill>
            <a:gsLst>
              <a:gs pos="0">
                <a:srgbClr val="1E55A3"/>
              </a:gs>
              <a:gs pos="34000">
                <a:srgbClr val="8FAAD1"/>
              </a:gs>
              <a:gs pos="100000">
                <a:srgbClr val="FFFFFF">
                  <a:alpha val="0"/>
                </a:srgbClr>
              </a:gs>
            </a:gsLst>
            <a:lin ang="2700006" scaled="0"/>
          </a:gradFill>
          <a:ln>
            <a:noFill/>
          </a:ln>
        </p:spPr>
      </p:sp>
      <p:sp>
        <p:nvSpPr>
          <p:cNvPr id="980" name="Google Shape;980;p21"/>
          <p:cNvSpPr txBox="1"/>
          <p:nvPr/>
        </p:nvSpPr>
        <p:spPr>
          <a:xfrm>
            <a:off x="1401900" y="1257300"/>
            <a:ext cx="15800400" cy="1108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8 -</a:t>
            </a: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 WHICH OF THE FOLLOWING IS CORRECT ABOUT BOOTSTRAP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600">
                <a:solidFill>
                  <a:srgbClr val="F9E930"/>
                </a:solidFill>
                <a:latin typeface="Courier Prime"/>
                <a:ea typeface="Courier Prime"/>
                <a:cs typeface="Courier Prime"/>
                <a:sym typeface="Courier Prime"/>
              </a:rPr>
              <a:t>PANELS?</a:t>
            </a:r>
            <a:endParaRPr b="1" sz="3600">
              <a:solidFill>
                <a:srgbClr val="F9E930"/>
              </a:solidFill>
              <a:latin typeface="Courier Prime"/>
              <a:ea typeface="Courier Prime"/>
              <a:cs typeface="Courier Prime"/>
              <a:sym typeface="Courier Prime"/>
            </a:endParaRPr>
          </a:p>
        </p:txBody>
      </p:sp>
      <p:sp>
        <p:nvSpPr>
          <p:cNvPr id="981" name="Google Shape;981;p21"/>
          <p:cNvSpPr/>
          <p:nvPr/>
        </p:nvSpPr>
        <p:spPr>
          <a:xfrm>
            <a:off x="1438275" y="2571750"/>
            <a:ext cx="2057400" cy="1047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982" name="Google Shape;982;p21"/>
          <p:cNvGrpSpPr/>
          <p:nvPr/>
        </p:nvGrpSpPr>
        <p:grpSpPr>
          <a:xfrm>
            <a:off x="2133600" y="2914650"/>
            <a:ext cx="15144900" cy="5322950"/>
            <a:chOff x="2133600" y="2914650"/>
            <a:chExt cx="15144900" cy="5322950"/>
          </a:xfrm>
        </p:grpSpPr>
        <p:sp>
          <p:nvSpPr>
            <p:cNvPr id="983" name="Google Shape;983;p21"/>
            <p:cNvSpPr txBox="1"/>
            <p:nvPr/>
          </p:nvSpPr>
          <p:spPr>
            <a:xfrm>
              <a:off x="2133600" y="2914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A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You can toggle the Scrollspy plugin's hidden content via data attributes.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84" name="Google Shape;984;p21"/>
            <p:cNvSpPr txBox="1"/>
            <p:nvPr/>
          </p:nvSpPr>
          <p:spPr>
            <a:xfrm>
              <a:off x="2133600" y="44196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B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You can toggle the Scrollspy plugin's hidden content via javascript.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85" name="Google Shape;985;p21"/>
            <p:cNvSpPr txBox="1"/>
            <p:nvPr/>
          </p:nvSpPr>
          <p:spPr>
            <a:xfrm>
              <a:off x="2133600" y="595565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C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Both of the above.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  <p:sp>
          <p:nvSpPr>
            <p:cNvPr id="986" name="Google Shape;986;p21"/>
            <p:cNvSpPr txBox="1"/>
            <p:nvPr/>
          </p:nvSpPr>
          <p:spPr>
            <a:xfrm>
              <a:off x="2133600" y="7498700"/>
              <a:ext cx="15144900" cy="7389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3600">
                  <a:solidFill>
                    <a:srgbClr val="F9E930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D </a:t>
              </a:r>
              <a:r>
                <a:rPr lang="ru" sz="3600">
                  <a:solidFill>
                    <a:schemeClr val="lt1"/>
                  </a:solidFill>
                  <a:latin typeface="Source Sans Pro"/>
                  <a:ea typeface="Source Sans Pro"/>
                  <a:cs typeface="Source Sans Pro"/>
                  <a:sym typeface="Source Sans Pro"/>
                </a:rPr>
                <a:t>- None of the above..</a:t>
              </a:r>
              <a:endParaRPr sz="3600">
                <a:solidFill>
                  <a:schemeClr val="lt1"/>
                </a:solidFill>
                <a:latin typeface="Source Sans Pro"/>
                <a:ea typeface="Source Sans Pro"/>
                <a:cs typeface="Source Sans Pro"/>
                <a:sym typeface="Source Sans Pro"/>
              </a:endParaRPr>
            </a:p>
          </p:txBody>
        </p:sp>
      </p:grpSp>
      <p:grpSp>
        <p:nvGrpSpPr>
          <p:cNvPr id="987" name="Google Shape;987;p21"/>
          <p:cNvGrpSpPr/>
          <p:nvPr/>
        </p:nvGrpSpPr>
        <p:grpSpPr>
          <a:xfrm>
            <a:off x="15503100" y="-9525"/>
            <a:ext cx="2795300" cy="3250187"/>
            <a:chOff x="15503100" y="-9525"/>
            <a:chExt cx="2795300" cy="3250187"/>
          </a:xfrm>
        </p:grpSpPr>
        <p:sp>
          <p:nvSpPr>
            <p:cNvPr id="988" name="Google Shape;988;p21"/>
            <p:cNvSpPr/>
            <p:nvPr/>
          </p:nvSpPr>
          <p:spPr>
            <a:xfrm rot="10800000">
              <a:off x="15503100" y="-8038"/>
              <a:ext cx="2784900" cy="3248700"/>
            </a:xfrm>
            <a:prstGeom prst="rtTriangle">
              <a:avLst/>
            </a:prstGeom>
            <a:solidFill>
              <a:srgbClr val="1E55A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89" name="Google Shape;989;p21"/>
            <p:cNvSpPr/>
            <p:nvPr/>
          </p:nvSpPr>
          <p:spPr>
            <a:xfrm>
              <a:off x="15976025" y="-9525"/>
              <a:ext cx="2322375" cy="2649675"/>
            </a:xfrm>
            <a:custGeom>
              <a:rect b="b" l="l" r="r" t="t"/>
              <a:pathLst>
                <a:path extrusionOk="0" h="105987" w="92895">
                  <a:moveTo>
                    <a:pt x="0" y="0"/>
                  </a:moveTo>
                  <a:lnTo>
                    <a:pt x="92895" y="105987"/>
                  </a:lnTo>
                  <a:lnTo>
                    <a:pt x="92895" y="88531"/>
                  </a:lnTo>
                  <a:lnTo>
                    <a:pt x="16625" y="0"/>
                  </a:lnTo>
                  <a:close/>
                </a:path>
              </a:pathLst>
            </a:custGeom>
            <a:gradFill>
              <a:gsLst>
                <a:gs pos="0">
                  <a:srgbClr val="1E55A3"/>
                </a:gs>
                <a:gs pos="34000">
                  <a:srgbClr val="8FAAD1"/>
                </a:gs>
                <a:gs pos="100000">
                  <a:srgbClr val="FFFFFF">
                    <a:alpha val="0"/>
                  </a:srgbClr>
                </a:gs>
              </a:gsLst>
              <a:lin ang="2700006" scaled="0"/>
            </a:gradFill>
            <a:ln>
              <a:noFill/>
            </a:ln>
          </p:spPr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