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imo"/>
      <p:regular r:id="rId7"/>
      <p:bold r:id="rId8"/>
      <p:italic r:id="rId9"/>
      <p:boldItalic r:id="rId10"/>
    </p:embeddedFont>
    <p:embeddedFont>
      <p:font typeface="Montagu Slab"/>
      <p:regular r:id="rId11"/>
      <p:bold r:id="rId12"/>
    </p:embeddedFont>
    <p:embeddedFont>
      <p:font typeface="Alegrey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1497">
          <p15:clr>
            <a:srgbClr val="A4A3A4"/>
          </p15:clr>
        </p15:guide>
        <p15:guide id="3" pos="1203">
          <p15:clr>
            <a:srgbClr val="9AA0A6"/>
          </p15:clr>
        </p15:guide>
        <p15:guide id="4" pos="4479">
          <p15:clr>
            <a:srgbClr val="9AA0A6"/>
          </p15:clr>
        </p15:guide>
        <p15:guide id="5" pos="159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1497"/>
        <p:guide pos="1203"/>
        <p:guide pos="4479"/>
        <p:guide pos="159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aguSlab-regular.fntdata"/><Relationship Id="rId10" Type="http://schemas.openxmlformats.org/officeDocument/2006/relationships/font" Target="fonts/Arimo-boldItalic.fntdata"/><Relationship Id="rId13" Type="http://schemas.openxmlformats.org/officeDocument/2006/relationships/font" Target="fonts/Alegreya-regular.fntdata"/><Relationship Id="rId12" Type="http://schemas.openxmlformats.org/officeDocument/2006/relationships/font" Target="fonts/MontaguSlab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italic.fntdata"/><Relationship Id="rId15" Type="http://schemas.openxmlformats.org/officeDocument/2006/relationships/font" Target="fonts/Alegreya-italic.fntdata"/><Relationship Id="rId14" Type="http://schemas.openxmlformats.org/officeDocument/2006/relationships/font" Target="fonts/Alegreya-bold.fntdata"/><Relationship Id="rId16" Type="http://schemas.openxmlformats.org/officeDocument/2006/relationships/font" Target="fonts/Alegrey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mo-regular.fntdata"/><Relationship Id="rId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0546" l="0" r="28698" t="0"/>
          <a:stretch/>
        </p:blipFill>
        <p:spPr>
          <a:xfrm>
            <a:off x="4029000" y="7545000"/>
            <a:ext cx="3531001" cy="314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390775" y="8165300"/>
            <a:ext cx="2183700" cy="1983600"/>
          </a:xfrm>
          <a:prstGeom prst="rect">
            <a:avLst/>
          </a:prstGeom>
          <a:noFill/>
          <a:ln cap="flat" cmpd="sng" w="19050">
            <a:solidFill>
              <a:srgbClr val="6039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883938" y="8165300"/>
            <a:ext cx="2224200" cy="1983600"/>
          </a:xfrm>
          <a:prstGeom prst="rect">
            <a:avLst/>
          </a:prstGeom>
          <a:noFill/>
          <a:ln cap="flat" cmpd="sng" w="19050">
            <a:solidFill>
              <a:srgbClr val="6039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-9425" y="-9525"/>
            <a:ext cx="1919250" cy="8174700"/>
            <a:chOff x="-9425" y="-9525"/>
            <a:chExt cx="1919250" cy="8174700"/>
          </a:xfrm>
        </p:grpSpPr>
        <p:pic>
          <p:nvPicPr>
            <p:cNvPr id="58" name="Google Shape;58;p13"/>
            <p:cNvPicPr preferRelativeResize="0"/>
            <p:nvPr/>
          </p:nvPicPr>
          <p:blipFill rotWithShape="1">
            <a:blip r:embed="rId4">
              <a:alphaModFix/>
            </a:blip>
            <a:srcRect b="0" l="1234" r="0" t="0"/>
            <a:stretch/>
          </p:blipFill>
          <p:spPr>
            <a:xfrm>
              <a:off x="50" y="0"/>
              <a:ext cx="1909775" cy="75287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59;p13"/>
            <p:cNvSpPr/>
            <p:nvPr/>
          </p:nvSpPr>
          <p:spPr>
            <a:xfrm>
              <a:off x="-9425" y="-9525"/>
              <a:ext cx="1909800" cy="8174700"/>
            </a:xfrm>
            <a:prstGeom prst="rect">
              <a:avLst/>
            </a:prstGeom>
            <a:solidFill>
              <a:srgbClr val="301D0B">
                <a:alpha val="12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13"/>
          <p:cNvSpPr txBox="1"/>
          <p:nvPr/>
        </p:nvSpPr>
        <p:spPr>
          <a:xfrm rot="-5400000">
            <a:off x="-2448775" y="2873325"/>
            <a:ext cx="6597900" cy="13083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2820000" dist="57150">
              <a:srgbClr val="000000">
                <a:alpha val="44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300">
                <a:solidFill>
                  <a:schemeClr val="lt1"/>
                </a:solidFill>
                <a:latin typeface="Montagu Slab"/>
                <a:ea typeface="Montagu Slab"/>
                <a:cs typeface="Montagu Slab"/>
                <a:sym typeface="Montagu Slab"/>
              </a:rPr>
              <a:t>Book Report</a:t>
            </a:r>
            <a:endParaRPr b="1" sz="7300">
              <a:solidFill>
                <a:schemeClr val="lt1"/>
              </a:solidFill>
              <a:latin typeface="Montagu Slab"/>
              <a:ea typeface="Montagu Slab"/>
              <a:cs typeface="Montagu Slab"/>
              <a:sym typeface="Montagu Slab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2366976" y="528650"/>
            <a:ext cx="4743449" cy="323100"/>
            <a:chOff x="2366976" y="528650"/>
            <a:chExt cx="4743449" cy="323100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2366976" y="528650"/>
              <a:ext cx="1488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100">
                  <a:solidFill>
                    <a:srgbClr val="603913"/>
                  </a:solidFill>
                  <a:latin typeface="Arimo"/>
                  <a:ea typeface="Arimo"/>
                  <a:cs typeface="Arimo"/>
                  <a:sym typeface="Arimo"/>
                </a:rPr>
                <a:t>Book Title:</a:t>
              </a:r>
              <a:endParaRPr b="1" sz="21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63" name="Google Shape;63;p13"/>
            <p:cNvCxnSpPr/>
            <p:nvPr/>
          </p:nvCxnSpPr>
          <p:spPr>
            <a:xfrm rot="10800000">
              <a:off x="3815825" y="762000"/>
              <a:ext cx="32946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4" name="Google Shape;64;p13"/>
          <p:cNvGrpSpPr/>
          <p:nvPr/>
        </p:nvGrpSpPr>
        <p:grpSpPr>
          <a:xfrm>
            <a:off x="2366977" y="1023956"/>
            <a:ext cx="4743448" cy="323100"/>
            <a:chOff x="2366977" y="514363"/>
            <a:chExt cx="4743448" cy="32310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2366977" y="514363"/>
              <a:ext cx="1724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100">
                  <a:solidFill>
                    <a:srgbClr val="603913"/>
                  </a:solidFill>
                  <a:latin typeface="Arimo"/>
                  <a:ea typeface="Arimo"/>
                  <a:cs typeface="Arimo"/>
                  <a:sym typeface="Arimo"/>
                </a:rPr>
                <a:t>Book Author:</a:t>
              </a:r>
              <a:endParaRPr b="1" sz="21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66" name="Google Shape;66;p13"/>
            <p:cNvCxnSpPr/>
            <p:nvPr/>
          </p:nvCxnSpPr>
          <p:spPr>
            <a:xfrm rot="10800000">
              <a:off x="4148225" y="747713"/>
              <a:ext cx="29622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7" name="Google Shape;67;p13"/>
          <p:cNvGrpSpPr/>
          <p:nvPr/>
        </p:nvGrpSpPr>
        <p:grpSpPr>
          <a:xfrm>
            <a:off x="2366975" y="1519263"/>
            <a:ext cx="4743450" cy="323100"/>
            <a:chOff x="2366975" y="514363"/>
            <a:chExt cx="4743450" cy="32310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2366975" y="514363"/>
              <a:ext cx="1655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100">
                  <a:solidFill>
                    <a:srgbClr val="603913"/>
                  </a:solidFill>
                  <a:latin typeface="Arimo"/>
                  <a:ea typeface="Arimo"/>
                  <a:cs typeface="Arimo"/>
                  <a:sym typeface="Arimo"/>
                </a:rPr>
                <a:t>Story Genre:</a:t>
              </a:r>
              <a:endParaRPr b="1" sz="21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  <p:cxnSp>
          <p:nvCxnSpPr>
            <p:cNvPr id="69" name="Google Shape;69;p13"/>
            <p:cNvCxnSpPr/>
            <p:nvPr/>
          </p:nvCxnSpPr>
          <p:spPr>
            <a:xfrm rot="10800000">
              <a:off x="4036325" y="747713"/>
              <a:ext cx="30741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0" name="Google Shape;70;p13"/>
          <p:cNvSpPr/>
          <p:nvPr/>
        </p:nvSpPr>
        <p:spPr>
          <a:xfrm>
            <a:off x="2383631" y="2135975"/>
            <a:ext cx="4717200" cy="1940700"/>
          </a:xfrm>
          <a:prstGeom prst="rect">
            <a:avLst/>
          </a:prstGeom>
          <a:noFill/>
          <a:ln cap="flat" cmpd="sng" w="19050">
            <a:solidFill>
              <a:srgbClr val="6039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2538419" y="2321713"/>
            <a:ext cx="1836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rPr>
              <a:t>Story Summary</a:t>
            </a:r>
            <a:endParaRPr sz="1600">
              <a:solidFill>
                <a:srgbClr val="60391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72" name="Google Shape;72;p13"/>
          <p:cNvGrpSpPr/>
          <p:nvPr/>
        </p:nvGrpSpPr>
        <p:grpSpPr>
          <a:xfrm>
            <a:off x="2543175" y="2721775"/>
            <a:ext cx="4395900" cy="1104875"/>
            <a:chOff x="2543175" y="2721775"/>
            <a:chExt cx="4395900" cy="1104875"/>
          </a:xfrm>
        </p:grpSpPr>
        <p:cxnSp>
          <p:nvCxnSpPr>
            <p:cNvPr id="73" name="Google Shape;73;p13"/>
            <p:cNvCxnSpPr/>
            <p:nvPr/>
          </p:nvCxnSpPr>
          <p:spPr>
            <a:xfrm>
              <a:off x="2543175" y="2721775"/>
              <a:ext cx="43959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2543175" y="2997994"/>
              <a:ext cx="43959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2543175" y="3274213"/>
              <a:ext cx="43959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2543175" y="3550431"/>
              <a:ext cx="43959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2543175" y="3826650"/>
              <a:ext cx="43959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8" name="Google Shape;78;p13"/>
          <p:cNvGrpSpPr/>
          <p:nvPr/>
        </p:nvGrpSpPr>
        <p:grpSpPr>
          <a:xfrm>
            <a:off x="2381250" y="4429125"/>
            <a:ext cx="2193300" cy="2209800"/>
            <a:chOff x="2381250" y="4429125"/>
            <a:chExt cx="2193300" cy="2209800"/>
          </a:xfrm>
        </p:grpSpPr>
        <p:sp>
          <p:nvSpPr>
            <p:cNvPr id="79" name="Google Shape;79;p13"/>
            <p:cNvSpPr/>
            <p:nvPr/>
          </p:nvSpPr>
          <p:spPr>
            <a:xfrm>
              <a:off x="2381250" y="4429125"/>
              <a:ext cx="2193300" cy="2209800"/>
            </a:xfrm>
            <a:prstGeom prst="rect">
              <a:avLst/>
            </a:prstGeom>
            <a:solidFill>
              <a:srgbClr val="EBE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2538421" y="4610100"/>
              <a:ext cx="1771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603913"/>
                  </a:solidFill>
                  <a:latin typeface="Arimo"/>
                  <a:ea typeface="Arimo"/>
                  <a:cs typeface="Arimo"/>
                  <a:sym typeface="Arimo"/>
                </a:rPr>
                <a:t>Story Setting</a:t>
              </a:r>
              <a:endParaRPr sz="16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4916700" y="4429125"/>
            <a:ext cx="2193300" cy="2209800"/>
            <a:chOff x="4916700" y="4429125"/>
            <a:chExt cx="2193300" cy="2209800"/>
          </a:xfrm>
        </p:grpSpPr>
        <p:sp>
          <p:nvSpPr>
            <p:cNvPr id="82" name="Google Shape;82;p13"/>
            <p:cNvSpPr/>
            <p:nvPr/>
          </p:nvSpPr>
          <p:spPr>
            <a:xfrm>
              <a:off x="4916700" y="4429125"/>
              <a:ext cx="2193300" cy="2209800"/>
            </a:xfrm>
            <a:prstGeom prst="rect">
              <a:avLst/>
            </a:prstGeom>
            <a:solidFill>
              <a:srgbClr val="EBE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5062533" y="4610100"/>
              <a:ext cx="1771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603913"/>
                  </a:solidFill>
                  <a:latin typeface="Arimo"/>
                  <a:ea typeface="Arimo"/>
                  <a:cs typeface="Arimo"/>
                  <a:sym typeface="Arimo"/>
                </a:rPr>
                <a:t>Characters</a:t>
              </a:r>
              <a:endParaRPr sz="16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84" name="Google Shape;84;p13"/>
          <p:cNvSpPr txBox="1"/>
          <p:nvPr/>
        </p:nvSpPr>
        <p:spPr>
          <a:xfrm>
            <a:off x="2376500" y="6924688"/>
            <a:ext cx="1619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rPr>
              <a:t>Talk about</a:t>
            </a:r>
            <a:endParaRPr sz="2100">
              <a:solidFill>
                <a:srgbClr val="603913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rPr>
              <a:t>your main</a:t>
            </a:r>
            <a:endParaRPr sz="2100">
              <a:solidFill>
                <a:srgbClr val="603913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rPr>
              <a:t>ideas</a:t>
            </a:r>
            <a:endParaRPr sz="2100">
              <a:solidFill>
                <a:srgbClr val="60391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4353104" y="7177100"/>
            <a:ext cx="2757564" cy="642925"/>
            <a:chOff x="4338650" y="7177088"/>
            <a:chExt cx="2771700" cy="642925"/>
          </a:xfrm>
        </p:grpSpPr>
        <p:cxnSp>
          <p:nvCxnSpPr>
            <p:cNvPr id="86" name="Google Shape;86;p13"/>
            <p:cNvCxnSpPr/>
            <p:nvPr/>
          </p:nvCxnSpPr>
          <p:spPr>
            <a:xfrm>
              <a:off x="4338650" y="7177088"/>
              <a:ext cx="27717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>
              <a:off x="4338650" y="7500938"/>
              <a:ext cx="27717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13"/>
            <p:cNvCxnSpPr/>
            <p:nvPr/>
          </p:nvCxnSpPr>
          <p:spPr>
            <a:xfrm>
              <a:off x="4338650" y="7820013"/>
              <a:ext cx="2771700" cy="0"/>
            </a:xfrm>
            <a:prstGeom prst="straightConnector1">
              <a:avLst/>
            </a:prstGeom>
            <a:noFill/>
            <a:ln cap="flat" cmpd="sng" w="19050">
              <a:solidFill>
                <a:srgbClr val="60391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9" name="Google Shape;89;p13"/>
          <p:cNvSpPr txBox="1"/>
          <p:nvPr/>
        </p:nvSpPr>
        <p:spPr>
          <a:xfrm>
            <a:off x="2514595" y="8358200"/>
            <a:ext cx="155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rPr>
              <a:t>Story Conflict</a:t>
            </a:r>
            <a:endParaRPr sz="1600">
              <a:solidFill>
                <a:srgbClr val="60391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057770" y="8358200"/>
            <a:ext cx="155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603913"/>
                </a:solidFill>
                <a:latin typeface="Arimo"/>
                <a:ea typeface="Arimo"/>
                <a:cs typeface="Arimo"/>
                <a:sym typeface="Arimo"/>
              </a:rPr>
              <a:t>Personal Review</a:t>
            </a:r>
            <a:endParaRPr sz="1600">
              <a:solidFill>
                <a:srgbClr val="603913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61" y="7305328"/>
            <a:ext cx="1909776" cy="3386672"/>
            <a:chOff x="61" y="7305328"/>
            <a:chExt cx="1909776" cy="3386672"/>
          </a:xfrm>
        </p:grpSpPr>
        <p:pic>
          <p:nvPicPr>
            <p:cNvPr id="92" name="Google Shape;9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" y="7305328"/>
              <a:ext cx="1909776" cy="338667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3" name="Google Shape;93;p13"/>
            <p:cNvGrpSpPr/>
            <p:nvPr/>
          </p:nvGrpSpPr>
          <p:grpSpPr>
            <a:xfrm>
              <a:off x="261941" y="8048638"/>
              <a:ext cx="1386000" cy="1952113"/>
              <a:chOff x="261941" y="8048638"/>
              <a:chExt cx="1386000" cy="1952113"/>
            </a:xfrm>
          </p:grpSpPr>
          <p:grpSp>
            <p:nvGrpSpPr>
              <p:cNvPr id="94" name="Google Shape;94;p13"/>
              <p:cNvGrpSpPr/>
              <p:nvPr/>
            </p:nvGrpSpPr>
            <p:grpSpPr>
              <a:xfrm>
                <a:off x="261941" y="8048638"/>
                <a:ext cx="1386000" cy="785313"/>
                <a:chOff x="261941" y="8048638"/>
                <a:chExt cx="1386000" cy="785313"/>
              </a:xfrm>
            </p:grpSpPr>
            <p:sp>
              <p:nvSpPr>
                <p:cNvPr id="95" name="Google Shape;95;p13"/>
                <p:cNvSpPr txBox="1"/>
                <p:nvPr/>
              </p:nvSpPr>
              <p:spPr>
                <a:xfrm>
                  <a:off x="261941" y="8048638"/>
                  <a:ext cx="13860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800">
                      <a:solidFill>
                        <a:srgbClr val="EFE5D8"/>
                      </a:solidFill>
                      <a:latin typeface="Arimo"/>
                      <a:ea typeface="Arimo"/>
                      <a:cs typeface="Arimo"/>
                      <a:sym typeface="Arimo"/>
                    </a:rPr>
                    <a:t>Report By:</a:t>
                  </a:r>
                  <a:endParaRPr b="1" sz="1800">
                    <a:solidFill>
                      <a:srgbClr val="EFE5D8"/>
                    </a:solidFill>
                    <a:latin typeface="Arimo"/>
                    <a:ea typeface="Arimo"/>
                    <a:cs typeface="Arimo"/>
                    <a:sym typeface="Arimo"/>
                  </a:endParaRPr>
                </a:p>
              </p:txBody>
            </p:sp>
            <p:sp>
              <p:nvSpPr>
                <p:cNvPr id="96" name="Google Shape;96;p13"/>
                <p:cNvSpPr txBox="1"/>
                <p:nvPr/>
              </p:nvSpPr>
              <p:spPr>
                <a:xfrm>
                  <a:off x="261941" y="8402850"/>
                  <a:ext cx="13860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>
                      <a:solidFill>
                        <a:srgbClr val="EFE5D8"/>
                      </a:solidFill>
                      <a:latin typeface="Alegreya"/>
                      <a:ea typeface="Alegreya"/>
                      <a:cs typeface="Alegreya"/>
                      <a:sym typeface="Alegreya"/>
                    </a:rPr>
                    <a:t>Miss Joanie</a:t>
                  </a:r>
                  <a:endParaRPr>
                    <a:solidFill>
                      <a:srgbClr val="EFE5D8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EFE5D8"/>
                      </a:solidFill>
                      <a:latin typeface="Alegreya"/>
                      <a:ea typeface="Alegreya"/>
                      <a:cs typeface="Alegreya"/>
                      <a:sym typeface="Alegreya"/>
                    </a:rPr>
                    <a:t>Okuneva</a:t>
                  </a:r>
                  <a:endParaRPr>
                    <a:solidFill>
                      <a:srgbClr val="EFE5D8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</p:grpSp>
          <p:grpSp>
            <p:nvGrpSpPr>
              <p:cNvPr id="97" name="Google Shape;97;p13"/>
              <p:cNvGrpSpPr/>
              <p:nvPr/>
            </p:nvGrpSpPr>
            <p:grpSpPr>
              <a:xfrm>
                <a:off x="261941" y="9215438"/>
                <a:ext cx="1386000" cy="785313"/>
                <a:chOff x="261941" y="8048638"/>
                <a:chExt cx="1386000" cy="785313"/>
              </a:xfrm>
            </p:grpSpPr>
            <p:sp>
              <p:nvSpPr>
                <p:cNvPr id="98" name="Google Shape;98;p13"/>
                <p:cNvSpPr txBox="1"/>
                <p:nvPr/>
              </p:nvSpPr>
              <p:spPr>
                <a:xfrm>
                  <a:off x="261941" y="8048638"/>
                  <a:ext cx="1386000" cy="27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800">
                      <a:solidFill>
                        <a:srgbClr val="EFE5D8"/>
                      </a:solidFill>
                      <a:latin typeface="Arimo"/>
                      <a:ea typeface="Arimo"/>
                      <a:cs typeface="Arimo"/>
                      <a:sym typeface="Arimo"/>
                    </a:rPr>
                    <a:t>Date:</a:t>
                  </a:r>
                  <a:endParaRPr b="1" sz="1800">
                    <a:solidFill>
                      <a:srgbClr val="EFE5D8"/>
                    </a:solidFill>
                    <a:latin typeface="Arimo"/>
                    <a:ea typeface="Arimo"/>
                    <a:cs typeface="Arimo"/>
                    <a:sym typeface="Arimo"/>
                  </a:endParaRPr>
                </a:p>
              </p:txBody>
            </p:sp>
            <p:sp>
              <p:nvSpPr>
                <p:cNvPr id="99" name="Google Shape;99;p13"/>
                <p:cNvSpPr txBox="1"/>
                <p:nvPr/>
              </p:nvSpPr>
              <p:spPr>
                <a:xfrm>
                  <a:off x="261941" y="8402850"/>
                  <a:ext cx="13860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EFE5D8"/>
                      </a:solidFill>
                      <a:latin typeface="Alegreya"/>
                      <a:ea typeface="Alegreya"/>
                      <a:cs typeface="Alegreya"/>
                      <a:sym typeface="Alegreya"/>
                    </a:rPr>
                    <a:t>November 25,</a:t>
                  </a:r>
                  <a:endParaRPr>
                    <a:solidFill>
                      <a:srgbClr val="EFE5D8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>
                      <a:solidFill>
                        <a:srgbClr val="EFE5D8"/>
                      </a:solidFill>
                      <a:latin typeface="Alegreya"/>
                      <a:ea typeface="Alegreya"/>
                      <a:cs typeface="Alegreya"/>
                      <a:sym typeface="Alegreya"/>
                    </a:rPr>
                    <a:t>2025</a:t>
                  </a:r>
                  <a:endParaRPr>
                    <a:solidFill>
                      <a:srgbClr val="EFE5D8"/>
                    </a:solidFill>
                    <a:latin typeface="Alegreya"/>
                    <a:ea typeface="Alegreya"/>
                    <a:cs typeface="Alegreya"/>
                    <a:sym typeface="Alegreya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