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 Medium"/>
      <p:regular r:id="rId7"/>
      <p:bold r:id="rId8"/>
      <p:italic r:id="rId9"/>
      <p:boldItalic r:id="rId10"/>
    </p:embeddedFont>
    <p:embeddedFont>
      <p:font typeface="Rubik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pos="229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229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regular.fntdata"/><Relationship Id="rId10" Type="http://schemas.openxmlformats.org/officeDocument/2006/relationships/font" Target="fonts/RubikMedium-boldItalic.fntdata"/><Relationship Id="rId13" Type="http://schemas.openxmlformats.org/officeDocument/2006/relationships/font" Target="fonts/Rubik-italic.fntdata"/><Relationship Id="rId12" Type="http://schemas.openxmlformats.org/officeDocument/2006/relationships/font" Target="fonts/Rubik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Medium-italic.fntdata"/><Relationship Id="rId15" Type="http://schemas.openxmlformats.org/officeDocument/2006/relationships/font" Target="fonts/AlfaSlabOne-regular.fntdata"/><Relationship Id="rId14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Medium-regular.fntdata"/><Relationship Id="rId8" Type="http://schemas.openxmlformats.org/officeDocument/2006/relationships/font" Target="fonts/Rubik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5" y="0"/>
            <a:ext cx="7560008" cy="10692375"/>
            <a:chOff x="-5" y="0"/>
            <a:chExt cx="7560008" cy="10692375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45343"/>
            <a:stretch/>
          </p:blipFill>
          <p:spPr>
            <a:xfrm>
              <a:off x="3829050" y="0"/>
              <a:ext cx="1995500" cy="471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39002" l="22630" r="0" t="0"/>
            <a:stretch/>
          </p:blipFill>
          <p:spPr>
            <a:xfrm>
              <a:off x="-3" y="9891725"/>
              <a:ext cx="1432650" cy="800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36704" r="0" t="0"/>
            <a:stretch/>
          </p:blipFill>
          <p:spPr>
            <a:xfrm>
              <a:off x="-5" y="2961025"/>
              <a:ext cx="238150" cy="1096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6">
              <a:alphaModFix/>
            </a:blip>
            <a:srcRect b="0" l="0" r="33717" t="0"/>
            <a:stretch/>
          </p:blipFill>
          <p:spPr>
            <a:xfrm>
              <a:off x="7236079" y="7454375"/>
              <a:ext cx="323925" cy="1237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7">
              <a:alphaModFix/>
            </a:blip>
            <a:srcRect b="5651" l="0" r="4425" t="0"/>
            <a:stretch/>
          </p:blipFill>
          <p:spPr>
            <a:xfrm>
              <a:off x="6805975" y="10065725"/>
              <a:ext cx="754025" cy="626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124692" y="9808067"/>
              <a:ext cx="263795" cy="1884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1" name="Google Shape;61;p13"/>
          <p:cNvSpPr txBox="1"/>
          <p:nvPr/>
        </p:nvSpPr>
        <p:spPr>
          <a:xfrm>
            <a:off x="457200" y="371475"/>
            <a:ext cx="6629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600">
                <a:solidFill>
                  <a:srgbClr val="C3BFE0"/>
                </a:solidFill>
                <a:latin typeface="Alfa Slab One"/>
                <a:ea typeface="Alfa Slab One"/>
                <a:cs typeface="Alfa Slab One"/>
                <a:sym typeface="Alfa Slab One"/>
              </a:rPr>
              <a:t>Book</a:t>
            </a:r>
            <a:r>
              <a:rPr lang="ru" sz="7600">
                <a:latin typeface="Alfa Slab One"/>
                <a:ea typeface="Alfa Slab One"/>
                <a:cs typeface="Alfa Slab One"/>
                <a:sym typeface="Alfa Slab One"/>
              </a:rPr>
              <a:t> </a:t>
            </a:r>
            <a:r>
              <a:rPr lang="ru" sz="7600">
                <a:solidFill>
                  <a:srgbClr val="2C2C2C"/>
                </a:solidFill>
                <a:latin typeface="Alfa Slab One"/>
                <a:ea typeface="Alfa Slab One"/>
                <a:cs typeface="Alfa Slab One"/>
                <a:sym typeface="Alfa Slab One"/>
              </a:rPr>
              <a:t>Report</a:t>
            </a:r>
            <a:endParaRPr sz="7600">
              <a:solidFill>
                <a:srgbClr val="2C2C2C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3400" y="1752600"/>
            <a:ext cx="149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2C2C2C"/>
                </a:solidFill>
                <a:latin typeface="Rubik Medium"/>
                <a:ea typeface="Rubik Medium"/>
                <a:cs typeface="Rubik Medium"/>
                <a:sym typeface="Rubik Medium"/>
              </a:rPr>
              <a:t>Written by:</a:t>
            </a:r>
            <a:endParaRPr sz="2100">
              <a:solidFill>
                <a:srgbClr val="2C2C2C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2114550" y="2000250"/>
            <a:ext cx="4896000" cy="0"/>
          </a:xfrm>
          <a:prstGeom prst="straightConnector1">
            <a:avLst/>
          </a:prstGeom>
          <a:noFill/>
          <a:ln cap="flat" cmpd="sng" w="38100">
            <a:solidFill>
              <a:srgbClr val="2C2C2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523875" y="2628900"/>
            <a:ext cx="312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Write down three words to describe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the main character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530912" y="3403388"/>
            <a:ext cx="3119356" cy="334430"/>
            <a:chOff x="519121" y="3409994"/>
            <a:chExt cx="3131254" cy="335706"/>
          </a:xfrm>
        </p:grpSpPr>
        <p:grpSp>
          <p:nvGrpSpPr>
            <p:cNvPr id="66" name="Google Shape;66;p13"/>
            <p:cNvGrpSpPr/>
            <p:nvPr/>
          </p:nvGrpSpPr>
          <p:grpSpPr>
            <a:xfrm>
              <a:off x="519121" y="3409994"/>
              <a:ext cx="325200" cy="325200"/>
              <a:chOff x="519121" y="3409994"/>
              <a:chExt cx="325200" cy="325200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519121" y="3409994"/>
                <a:ext cx="325200" cy="3252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568661" y="3459534"/>
                <a:ext cx="225900" cy="2259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617791" y="3511803"/>
                <a:ext cx="127800" cy="1215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4B57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70" name="Google Shape;70;p13"/>
            <p:cNvCxnSpPr/>
            <p:nvPr/>
          </p:nvCxnSpPr>
          <p:spPr>
            <a:xfrm>
              <a:off x="992975" y="3745700"/>
              <a:ext cx="2657400" cy="0"/>
            </a:xfrm>
            <a:prstGeom prst="straightConnector1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1" name="Google Shape;71;p13"/>
          <p:cNvSpPr txBox="1"/>
          <p:nvPr/>
        </p:nvSpPr>
        <p:spPr>
          <a:xfrm>
            <a:off x="518569" y="5307794"/>
            <a:ext cx="30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Draw the character below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547700" y="5672150"/>
            <a:ext cx="3100500" cy="2100300"/>
          </a:xfrm>
          <a:prstGeom prst="roundRect">
            <a:avLst>
              <a:gd fmla="val 2040" name="adj"/>
            </a:avLst>
          </a:prstGeom>
          <a:solidFill>
            <a:srgbClr val="F0F0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518569" y="8046231"/>
            <a:ext cx="30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What did you learn after reading?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547700" y="8410600"/>
            <a:ext cx="3100500" cy="1738200"/>
          </a:xfrm>
          <a:prstGeom prst="roundRect">
            <a:avLst>
              <a:gd fmla="val 2040" name="adj"/>
            </a:avLst>
          </a:prstGeom>
          <a:solidFill>
            <a:srgbClr val="F0F0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5" name="Google Shape;75;p13"/>
          <p:cNvGrpSpPr/>
          <p:nvPr/>
        </p:nvGrpSpPr>
        <p:grpSpPr>
          <a:xfrm>
            <a:off x="4000519" y="2624150"/>
            <a:ext cx="3019506" cy="620406"/>
            <a:chOff x="4000519" y="2624150"/>
            <a:chExt cx="3019506" cy="620406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4000519" y="2624150"/>
              <a:ext cx="156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C2C2C"/>
                  </a:solidFill>
                  <a:latin typeface="Rubik"/>
                  <a:ea typeface="Rubik"/>
                  <a:cs typeface="Rubik"/>
                  <a:sym typeface="Rubik"/>
                </a:rPr>
                <a:t>Title of Book</a:t>
              </a:r>
              <a:endParaRPr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000525" y="2888456"/>
              <a:ext cx="3019500" cy="356100"/>
            </a:xfrm>
            <a:prstGeom prst="roundRect">
              <a:avLst>
                <a:gd fmla="val 12033" name="adj"/>
              </a:avLst>
            </a:prstGeom>
            <a:solidFill>
              <a:srgbClr val="F0F0F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000519" y="3424244"/>
            <a:ext cx="3019506" cy="620406"/>
            <a:chOff x="4000519" y="2621769"/>
            <a:chExt cx="3019506" cy="620406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4000519" y="2621769"/>
              <a:ext cx="156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C2C2C"/>
                  </a:solidFill>
                  <a:latin typeface="Rubik"/>
                  <a:ea typeface="Rubik"/>
                  <a:cs typeface="Rubik"/>
                  <a:sym typeface="Rubik"/>
                </a:rPr>
                <a:t>Author of Book</a:t>
              </a:r>
              <a:endParaRPr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000525" y="2886075"/>
              <a:ext cx="3019500" cy="356100"/>
            </a:xfrm>
            <a:prstGeom prst="roundRect">
              <a:avLst>
                <a:gd fmla="val 12033" name="adj"/>
              </a:avLst>
            </a:prstGeom>
            <a:solidFill>
              <a:srgbClr val="F0F0F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000525" y="4226725"/>
            <a:ext cx="3019500" cy="620406"/>
            <a:chOff x="4000525" y="2621769"/>
            <a:chExt cx="3019500" cy="620406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4000525" y="2621769"/>
              <a:ext cx="2105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C2C2C"/>
                  </a:solidFill>
                  <a:latin typeface="Rubik"/>
                  <a:ea typeface="Rubik"/>
                  <a:cs typeface="Rubik"/>
                  <a:sym typeface="Rubik"/>
                </a:rPr>
                <a:t>Main character’s name</a:t>
              </a:r>
              <a:endParaRPr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000525" y="2886075"/>
              <a:ext cx="3019500" cy="356100"/>
            </a:xfrm>
            <a:prstGeom prst="roundRect">
              <a:avLst>
                <a:gd fmla="val 12033" name="adj"/>
              </a:avLst>
            </a:prstGeom>
            <a:solidFill>
              <a:srgbClr val="F0F0F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13"/>
          <p:cNvSpPr txBox="1"/>
          <p:nvPr/>
        </p:nvSpPr>
        <p:spPr>
          <a:xfrm>
            <a:off x="4010025" y="5624513"/>
            <a:ext cx="312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Write down three words to describe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the theme of the book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000500" y="8362250"/>
            <a:ext cx="312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Would you read this book again?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4007543" y="8718780"/>
            <a:ext cx="323928" cy="323892"/>
            <a:chOff x="514350" y="3398031"/>
            <a:chExt cx="357300" cy="357300"/>
          </a:xfrm>
        </p:grpSpPr>
        <p:sp>
          <p:nvSpPr>
            <p:cNvPr id="87" name="Google Shape;87;p13"/>
            <p:cNvSpPr/>
            <p:nvPr/>
          </p:nvSpPr>
          <p:spPr>
            <a:xfrm>
              <a:off x="514350" y="3398031"/>
              <a:ext cx="357300" cy="357300"/>
            </a:xfrm>
            <a:prstGeom prst="ellipse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568800" y="3450100"/>
              <a:ext cx="248400" cy="248400"/>
            </a:xfrm>
            <a:prstGeom prst="ellipse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622800" y="3507550"/>
              <a:ext cx="140400" cy="1335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4B5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007543" y="7449617"/>
            <a:ext cx="3017102" cy="323892"/>
            <a:chOff x="4007543" y="7449617"/>
            <a:chExt cx="3017102" cy="323892"/>
          </a:xfrm>
        </p:grpSpPr>
        <p:cxnSp>
          <p:nvCxnSpPr>
            <p:cNvPr id="91" name="Google Shape;91;p13"/>
            <p:cNvCxnSpPr/>
            <p:nvPr/>
          </p:nvCxnSpPr>
          <p:spPr>
            <a:xfrm>
              <a:off x="4489116" y="7769895"/>
              <a:ext cx="2535528" cy="0"/>
            </a:xfrm>
            <a:prstGeom prst="straightConnector1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2" name="Google Shape;92;p13"/>
            <p:cNvGrpSpPr/>
            <p:nvPr/>
          </p:nvGrpSpPr>
          <p:grpSpPr>
            <a:xfrm>
              <a:off x="4007543" y="7449617"/>
              <a:ext cx="323928" cy="323892"/>
              <a:chOff x="514350" y="3398031"/>
              <a:chExt cx="357300" cy="3573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514350" y="3398031"/>
                <a:ext cx="357300" cy="3573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568800" y="3450100"/>
                <a:ext cx="248400" cy="2484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622800" y="3507550"/>
                <a:ext cx="140400" cy="1335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4B57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6" name="Google Shape;96;p13"/>
          <p:cNvGrpSpPr/>
          <p:nvPr/>
        </p:nvGrpSpPr>
        <p:grpSpPr>
          <a:xfrm>
            <a:off x="4007543" y="6898005"/>
            <a:ext cx="3021884" cy="328650"/>
            <a:chOff x="4007543" y="6898005"/>
            <a:chExt cx="3021884" cy="328650"/>
          </a:xfrm>
        </p:grpSpPr>
        <p:cxnSp>
          <p:nvCxnSpPr>
            <p:cNvPr id="97" name="Google Shape;97;p13"/>
            <p:cNvCxnSpPr/>
            <p:nvPr/>
          </p:nvCxnSpPr>
          <p:spPr>
            <a:xfrm>
              <a:off x="4489116" y="7226655"/>
              <a:ext cx="2540310" cy="0"/>
            </a:xfrm>
            <a:prstGeom prst="straightConnector1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8" name="Google Shape;98;p13"/>
            <p:cNvGrpSpPr/>
            <p:nvPr/>
          </p:nvGrpSpPr>
          <p:grpSpPr>
            <a:xfrm>
              <a:off x="4007543" y="6898005"/>
              <a:ext cx="323928" cy="323892"/>
              <a:chOff x="514350" y="3398031"/>
              <a:chExt cx="357300" cy="3573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514350" y="3398031"/>
                <a:ext cx="357300" cy="3573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568800" y="3450100"/>
                <a:ext cx="248400" cy="2484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622800" y="3507550"/>
                <a:ext cx="140400" cy="1335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4B57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2" name="Google Shape;102;p13"/>
          <p:cNvGrpSpPr/>
          <p:nvPr/>
        </p:nvGrpSpPr>
        <p:grpSpPr>
          <a:xfrm>
            <a:off x="4007543" y="6352392"/>
            <a:ext cx="3017102" cy="328651"/>
            <a:chOff x="4007543" y="6352392"/>
            <a:chExt cx="3017102" cy="328651"/>
          </a:xfrm>
        </p:grpSpPr>
        <p:cxnSp>
          <p:nvCxnSpPr>
            <p:cNvPr id="103" name="Google Shape;103;p13"/>
            <p:cNvCxnSpPr/>
            <p:nvPr/>
          </p:nvCxnSpPr>
          <p:spPr>
            <a:xfrm>
              <a:off x="4489116" y="6681043"/>
              <a:ext cx="2535528" cy="0"/>
            </a:xfrm>
            <a:prstGeom prst="straightConnector1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04" name="Google Shape;104;p13"/>
            <p:cNvGrpSpPr/>
            <p:nvPr/>
          </p:nvGrpSpPr>
          <p:grpSpPr>
            <a:xfrm>
              <a:off x="4007543" y="6352392"/>
              <a:ext cx="323928" cy="323892"/>
              <a:chOff x="514350" y="3398031"/>
              <a:chExt cx="357300" cy="3573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514350" y="3398031"/>
                <a:ext cx="357300" cy="3573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568800" y="3450100"/>
                <a:ext cx="248400" cy="2484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622800" y="3507550"/>
                <a:ext cx="140400" cy="1335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4B57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8" name="Google Shape;108;p13"/>
          <p:cNvSpPr txBox="1"/>
          <p:nvPr/>
        </p:nvSpPr>
        <p:spPr>
          <a:xfrm>
            <a:off x="4486267" y="8696075"/>
            <a:ext cx="104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Yes! I surely</a:t>
            </a:r>
            <a:endParaRPr sz="1200"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will</a:t>
            </a:r>
            <a:endParaRPr sz="1200"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109" name="Google Shape;109;p13"/>
          <p:cNvGrpSpPr/>
          <p:nvPr/>
        </p:nvGrpSpPr>
        <p:grpSpPr>
          <a:xfrm>
            <a:off x="5679193" y="8718780"/>
            <a:ext cx="323928" cy="323892"/>
            <a:chOff x="514350" y="3398031"/>
            <a:chExt cx="357300" cy="357300"/>
          </a:xfrm>
        </p:grpSpPr>
        <p:sp>
          <p:nvSpPr>
            <p:cNvPr id="110" name="Google Shape;110;p13"/>
            <p:cNvSpPr/>
            <p:nvPr/>
          </p:nvSpPr>
          <p:spPr>
            <a:xfrm>
              <a:off x="514350" y="3398031"/>
              <a:ext cx="357300" cy="357300"/>
            </a:xfrm>
            <a:prstGeom prst="ellipse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68800" y="3450100"/>
              <a:ext cx="248400" cy="248400"/>
            </a:xfrm>
            <a:prstGeom prst="ellipse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3"/>
          <p:cNvSpPr txBox="1"/>
          <p:nvPr/>
        </p:nvSpPr>
        <p:spPr>
          <a:xfrm>
            <a:off x="6157924" y="8696075"/>
            <a:ext cx="871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No, i don't</a:t>
            </a:r>
            <a:endParaRPr sz="1200"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think so</a:t>
            </a:r>
            <a:endParaRPr sz="1200"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000500" y="9283750"/>
            <a:ext cx="312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Would you recommend a friend read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this book?</a:t>
            </a:r>
            <a:endParaRPr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114" name="Google Shape;114;p13"/>
          <p:cNvGrpSpPr/>
          <p:nvPr/>
        </p:nvGrpSpPr>
        <p:grpSpPr>
          <a:xfrm>
            <a:off x="4007543" y="9830779"/>
            <a:ext cx="323928" cy="323892"/>
            <a:chOff x="514350" y="3398031"/>
            <a:chExt cx="357300" cy="357300"/>
          </a:xfrm>
        </p:grpSpPr>
        <p:sp>
          <p:nvSpPr>
            <p:cNvPr id="115" name="Google Shape;115;p13"/>
            <p:cNvSpPr/>
            <p:nvPr/>
          </p:nvSpPr>
          <p:spPr>
            <a:xfrm>
              <a:off x="514350" y="3398031"/>
              <a:ext cx="357300" cy="357300"/>
            </a:xfrm>
            <a:prstGeom prst="ellipse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68800" y="3450100"/>
              <a:ext cx="248400" cy="248400"/>
            </a:xfrm>
            <a:prstGeom prst="ellipse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7" name="Google Shape;117;p13"/>
          <p:cNvSpPr txBox="1"/>
          <p:nvPr/>
        </p:nvSpPr>
        <p:spPr>
          <a:xfrm>
            <a:off x="4486267" y="9808075"/>
            <a:ext cx="104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Yes! I surely</a:t>
            </a:r>
            <a:endParaRPr sz="1200"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will</a:t>
            </a:r>
            <a:endParaRPr sz="1200"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6157924" y="9808075"/>
            <a:ext cx="871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No, i don't</a:t>
            </a:r>
            <a:endParaRPr sz="1200"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C2C2C"/>
                </a:solidFill>
                <a:latin typeface="Rubik"/>
                <a:ea typeface="Rubik"/>
                <a:cs typeface="Rubik"/>
                <a:sym typeface="Rubik"/>
              </a:rPr>
              <a:t>think so</a:t>
            </a:r>
            <a:endParaRPr sz="1200">
              <a:solidFill>
                <a:srgbClr val="2C2C2C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119" name="Google Shape;119;p13"/>
          <p:cNvGrpSpPr/>
          <p:nvPr/>
        </p:nvGrpSpPr>
        <p:grpSpPr>
          <a:xfrm>
            <a:off x="5679193" y="9830779"/>
            <a:ext cx="323928" cy="323892"/>
            <a:chOff x="5679193" y="9830780"/>
            <a:chExt cx="323928" cy="323892"/>
          </a:xfrm>
        </p:grpSpPr>
        <p:grpSp>
          <p:nvGrpSpPr>
            <p:cNvPr id="120" name="Google Shape;120;p13"/>
            <p:cNvGrpSpPr/>
            <p:nvPr/>
          </p:nvGrpSpPr>
          <p:grpSpPr>
            <a:xfrm>
              <a:off x="5679193" y="9830780"/>
              <a:ext cx="323928" cy="323892"/>
              <a:chOff x="514350" y="3398031"/>
              <a:chExt cx="357300" cy="357300"/>
            </a:xfrm>
          </p:grpSpPr>
          <p:sp>
            <p:nvSpPr>
              <p:cNvPr id="121" name="Google Shape;121;p13"/>
              <p:cNvSpPr/>
              <p:nvPr/>
            </p:nvSpPr>
            <p:spPr>
              <a:xfrm>
                <a:off x="514350" y="3398031"/>
                <a:ext cx="357300" cy="3573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568800" y="3450100"/>
                <a:ext cx="248400" cy="2484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3" name="Google Shape;123;p13"/>
            <p:cNvSpPr/>
            <p:nvPr/>
          </p:nvSpPr>
          <p:spPr>
            <a:xfrm>
              <a:off x="5780038" y="9930059"/>
              <a:ext cx="127200" cy="1209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4B5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530912" y="3951063"/>
            <a:ext cx="3119356" cy="334430"/>
            <a:chOff x="519121" y="3409994"/>
            <a:chExt cx="3131254" cy="335706"/>
          </a:xfrm>
        </p:grpSpPr>
        <p:grpSp>
          <p:nvGrpSpPr>
            <p:cNvPr id="125" name="Google Shape;125;p13"/>
            <p:cNvGrpSpPr/>
            <p:nvPr/>
          </p:nvGrpSpPr>
          <p:grpSpPr>
            <a:xfrm>
              <a:off x="519121" y="3409994"/>
              <a:ext cx="325200" cy="325200"/>
              <a:chOff x="519121" y="3409994"/>
              <a:chExt cx="325200" cy="325200"/>
            </a:xfrm>
          </p:grpSpPr>
          <p:sp>
            <p:nvSpPr>
              <p:cNvPr id="126" name="Google Shape;126;p13"/>
              <p:cNvSpPr/>
              <p:nvPr/>
            </p:nvSpPr>
            <p:spPr>
              <a:xfrm>
                <a:off x="519121" y="3409994"/>
                <a:ext cx="325200" cy="3252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568661" y="3459534"/>
                <a:ext cx="225900" cy="2259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617791" y="3511803"/>
                <a:ext cx="127800" cy="1215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4B57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29" name="Google Shape;129;p13"/>
            <p:cNvCxnSpPr/>
            <p:nvPr/>
          </p:nvCxnSpPr>
          <p:spPr>
            <a:xfrm>
              <a:off x="992975" y="3745700"/>
              <a:ext cx="2657400" cy="0"/>
            </a:xfrm>
            <a:prstGeom prst="straightConnector1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0" name="Google Shape;130;p13"/>
          <p:cNvGrpSpPr/>
          <p:nvPr/>
        </p:nvGrpSpPr>
        <p:grpSpPr>
          <a:xfrm>
            <a:off x="530912" y="4498738"/>
            <a:ext cx="3119356" cy="334430"/>
            <a:chOff x="519121" y="3409994"/>
            <a:chExt cx="3131254" cy="335706"/>
          </a:xfrm>
        </p:grpSpPr>
        <p:grpSp>
          <p:nvGrpSpPr>
            <p:cNvPr id="131" name="Google Shape;131;p13"/>
            <p:cNvGrpSpPr/>
            <p:nvPr/>
          </p:nvGrpSpPr>
          <p:grpSpPr>
            <a:xfrm>
              <a:off x="519121" y="3409994"/>
              <a:ext cx="325200" cy="325200"/>
              <a:chOff x="519121" y="3409994"/>
              <a:chExt cx="325200" cy="325200"/>
            </a:xfrm>
          </p:grpSpPr>
          <p:sp>
            <p:nvSpPr>
              <p:cNvPr id="132" name="Google Shape;132;p13"/>
              <p:cNvSpPr/>
              <p:nvPr/>
            </p:nvSpPr>
            <p:spPr>
              <a:xfrm>
                <a:off x="519121" y="3409994"/>
                <a:ext cx="325200" cy="3252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568661" y="3459534"/>
                <a:ext cx="225900" cy="225900"/>
              </a:xfrm>
              <a:prstGeom prst="ellipse">
                <a:avLst/>
              </a:prstGeom>
              <a:noFill/>
              <a:ln cap="flat" cmpd="sng" w="19050">
                <a:solidFill>
                  <a:srgbClr val="2C2C2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617791" y="3511803"/>
                <a:ext cx="127800" cy="1215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4B57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35" name="Google Shape;135;p13"/>
            <p:cNvCxnSpPr/>
            <p:nvPr/>
          </p:nvCxnSpPr>
          <p:spPr>
            <a:xfrm>
              <a:off x="992975" y="3745700"/>
              <a:ext cx="2657400" cy="0"/>
            </a:xfrm>
            <a:prstGeom prst="straightConnector1">
              <a:avLst/>
            </a:prstGeom>
            <a:noFill/>
            <a:ln cap="flat" cmpd="sng" w="19050">
              <a:solidFill>
                <a:srgbClr val="2C2C2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