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IBM Plex Serif"/>
      <p:regular r:id="rId7"/>
      <p:bold r:id="rId8"/>
      <p:italic r:id="rId9"/>
      <p:boldItalic r:id="rId10"/>
    </p:embeddedFont>
    <p:embeddedFont>
      <p:font typeface="IBM Plex Serif Medium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535">
          <p15:clr>
            <a:srgbClr val="A4A3A4"/>
          </p15:clr>
        </p15:guide>
        <p15:guide id="2" pos="22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35"/>
        <p:guide pos="22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erifMedium-regular.fntdata"/><Relationship Id="rId10" Type="http://schemas.openxmlformats.org/officeDocument/2006/relationships/font" Target="fonts/IBMPlexSerif-boldItalic.fntdata"/><Relationship Id="rId13" Type="http://schemas.openxmlformats.org/officeDocument/2006/relationships/font" Target="fonts/IBMPlexSerifMedium-italic.fntdata"/><Relationship Id="rId12" Type="http://schemas.openxmlformats.org/officeDocument/2006/relationships/font" Target="fonts/IBMPlexSerifMedium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IBMPlexSerif-italic.fntdata"/><Relationship Id="rId14" Type="http://schemas.openxmlformats.org/officeDocument/2006/relationships/font" Target="fonts/IBMPlexSerif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IBMPlexSerif-regular.fntdata"/><Relationship Id="rId8" Type="http://schemas.openxmlformats.org/officeDocument/2006/relationships/font" Target="fonts/IBMPlexSerif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-93" y="-2"/>
            <a:ext cx="7560186" cy="10692002"/>
            <a:chOff x="-93" y="-2"/>
            <a:chExt cx="7560186" cy="10692002"/>
          </a:xfrm>
        </p:grpSpPr>
        <p:sp>
          <p:nvSpPr>
            <p:cNvPr id="55" name="Google Shape;55;p13"/>
            <p:cNvSpPr/>
            <p:nvPr/>
          </p:nvSpPr>
          <p:spPr>
            <a:xfrm>
              <a:off x="0" y="0"/>
              <a:ext cx="7560000" cy="10692000"/>
            </a:xfrm>
            <a:prstGeom prst="rect">
              <a:avLst/>
            </a:prstGeom>
            <a:solidFill>
              <a:srgbClr val="F4FBF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6" name="Google Shape;56;p13"/>
            <p:cNvGrpSpPr/>
            <p:nvPr/>
          </p:nvGrpSpPr>
          <p:grpSpPr>
            <a:xfrm>
              <a:off x="-93" y="-2"/>
              <a:ext cx="7560186" cy="10691744"/>
              <a:chOff x="-93" y="-2"/>
              <a:chExt cx="7560186" cy="10691744"/>
            </a:xfrm>
          </p:grpSpPr>
          <p:grpSp>
            <p:nvGrpSpPr>
              <p:cNvPr id="57" name="Google Shape;57;p13"/>
              <p:cNvGrpSpPr/>
              <p:nvPr/>
            </p:nvGrpSpPr>
            <p:grpSpPr>
              <a:xfrm>
                <a:off x="-93" y="1790700"/>
                <a:ext cx="7560186" cy="7127175"/>
                <a:chOff x="-200025" y="1790700"/>
                <a:chExt cx="8105700" cy="7127175"/>
              </a:xfrm>
            </p:grpSpPr>
            <p:cxnSp>
              <p:nvCxnSpPr>
                <p:cNvPr id="58" name="Google Shape;58;p13"/>
                <p:cNvCxnSpPr/>
                <p:nvPr/>
              </p:nvCxnSpPr>
              <p:spPr>
                <a:xfrm>
                  <a:off x="-200025" y="1790700"/>
                  <a:ext cx="81057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lt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59" name="Google Shape;59;p13"/>
                <p:cNvCxnSpPr/>
                <p:nvPr/>
              </p:nvCxnSpPr>
              <p:spPr>
                <a:xfrm>
                  <a:off x="-200025" y="3572494"/>
                  <a:ext cx="81057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lt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0" name="Google Shape;60;p13"/>
                <p:cNvCxnSpPr/>
                <p:nvPr/>
              </p:nvCxnSpPr>
              <p:spPr>
                <a:xfrm>
                  <a:off x="-200025" y="5354288"/>
                  <a:ext cx="81057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lt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1" name="Google Shape;61;p13"/>
                <p:cNvCxnSpPr/>
                <p:nvPr/>
              </p:nvCxnSpPr>
              <p:spPr>
                <a:xfrm>
                  <a:off x="-200025" y="7136081"/>
                  <a:ext cx="81057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lt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2" name="Google Shape;62;p13"/>
                <p:cNvCxnSpPr/>
                <p:nvPr/>
              </p:nvCxnSpPr>
              <p:spPr>
                <a:xfrm>
                  <a:off x="-200025" y="8917875"/>
                  <a:ext cx="81057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lt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63" name="Google Shape;63;p13"/>
              <p:cNvGrpSpPr/>
              <p:nvPr/>
            </p:nvGrpSpPr>
            <p:grpSpPr>
              <a:xfrm>
                <a:off x="1260638" y="-2"/>
                <a:ext cx="5038725" cy="10691744"/>
                <a:chOff x="1257300" y="-238125"/>
                <a:chExt cx="5038725" cy="10896600"/>
              </a:xfrm>
            </p:grpSpPr>
            <p:cxnSp>
              <p:nvCxnSpPr>
                <p:cNvPr id="64" name="Google Shape;64;p13"/>
                <p:cNvCxnSpPr/>
                <p:nvPr/>
              </p:nvCxnSpPr>
              <p:spPr>
                <a:xfrm>
                  <a:off x="1257300" y="-238125"/>
                  <a:ext cx="0" cy="108966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lt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5" name="Google Shape;65;p13"/>
                <p:cNvCxnSpPr/>
                <p:nvPr/>
              </p:nvCxnSpPr>
              <p:spPr>
                <a:xfrm>
                  <a:off x="2516981" y="-238125"/>
                  <a:ext cx="0" cy="108966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lt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6" name="Google Shape;66;p13"/>
                <p:cNvCxnSpPr/>
                <p:nvPr/>
              </p:nvCxnSpPr>
              <p:spPr>
                <a:xfrm>
                  <a:off x="3776663" y="-238125"/>
                  <a:ext cx="0" cy="108966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lt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7" name="Google Shape;67;p13"/>
                <p:cNvCxnSpPr/>
                <p:nvPr/>
              </p:nvCxnSpPr>
              <p:spPr>
                <a:xfrm>
                  <a:off x="5036344" y="-238125"/>
                  <a:ext cx="0" cy="108966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lt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8" name="Google Shape;68;p13"/>
                <p:cNvCxnSpPr/>
                <p:nvPr/>
              </p:nvCxnSpPr>
              <p:spPr>
                <a:xfrm>
                  <a:off x="6296025" y="-238125"/>
                  <a:ext cx="0" cy="108966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lt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sp>
        <p:nvSpPr>
          <p:cNvPr id="69" name="Google Shape;69;p13"/>
          <p:cNvSpPr txBox="1"/>
          <p:nvPr/>
        </p:nvSpPr>
        <p:spPr>
          <a:xfrm>
            <a:off x="360000" y="265000"/>
            <a:ext cx="3064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000">
                <a:solidFill>
                  <a:srgbClr val="231F20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Book Report By</a:t>
            </a:r>
            <a:endParaRPr b="1" sz="3000">
              <a:solidFill>
                <a:srgbClr val="231F2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</p:txBody>
      </p:sp>
      <p:cxnSp>
        <p:nvCxnSpPr>
          <p:cNvPr id="70" name="Google Shape;70;p13"/>
          <p:cNvCxnSpPr/>
          <p:nvPr/>
        </p:nvCxnSpPr>
        <p:spPr>
          <a:xfrm rot="10800000">
            <a:off x="3510875" y="645888"/>
            <a:ext cx="3690000" cy="0"/>
          </a:xfrm>
          <a:prstGeom prst="straightConnector1">
            <a:avLst/>
          </a:prstGeom>
          <a:noFill/>
          <a:ln cap="flat" cmpd="sng" w="19050">
            <a:solidFill>
              <a:srgbClr val="231F20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71" name="Google Shape;71;p13"/>
          <p:cNvGrpSpPr/>
          <p:nvPr/>
        </p:nvGrpSpPr>
        <p:grpSpPr>
          <a:xfrm>
            <a:off x="361025" y="914175"/>
            <a:ext cx="6839100" cy="503400"/>
            <a:chOff x="361025" y="914175"/>
            <a:chExt cx="6839100" cy="503400"/>
          </a:xfrm>
        </p:grpSpPr>
        <p:sp>
          <p:nvSpPr>
            <p:cNvPr id="72" name="Google Shape;72;p13"/>
            <p:cNvSpPr/>
            <p:nvPr/>
          </p:nvSpPr>
          <p:spPr>
            <a:xfrm>
              <a:off x="361025" y="914175"/>
              <a:ext cx="6839100" cy="503400"/>
            </a:xfrm>
            <a:prstGeom prst="roundRect">
              <a:avLst>
                <a:gd fmla="val 20401" name="adj"/>
              </a:avLst>
            </a:prstGeom>
            <a:solidFill>
              <a:schemeClr val="lt1"/>
            </a:solidFill>
            <a:ln cap="flat" cmpd="sng" w="19050">
              <a:solidFill>
                <a:srgbClr val="231F2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482530" y="1043375"/>
              <a:ext cx="1634100" cy="277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31F20"/>
                  </a:solidFill>
                  <a:latin typeface="IBM Plex Serif Medium"/>
                  <a:ea typeface="IBM Plex Serif Medium"/>
                  <a:cs typeface="IBM Plex Serif Medium"/>
                  <a:sym typeface="IBM Plex Serif Medium"/>
                </a:rPr>
                <a:t>Title:</a:t>
              </a:r>
              <a:endParaRPr sz="1800">
                <a:solidFill>
                  <a:srgbClr val="231F20"/>
                </a:solidFill>
                <a:latin typeface="IBM Plex Serif Medium"/>
                <a:ea typeface="IBM Plex Serif Medium"/>
                <a:cs typeface="IBM Plex Serif Medium"/>
                <a:sym typeface="IBM Plex Serif Medium"/>
              </a:endParaRPr>
            </a:p>
          </p:txBody>
        </p:sp>
      </p:grpSp>
      <p:grpSp>
        <p:nvGrpSpPr>
          <p:cNvPr id="74" name="Google Shape;74;p13"/>
          <p:cNvGrpSpPr/>
          <p:nvPr/>
        </p:nvGrpSpPr>
        <p:grpSpPr>
          <a:xfrm>
            <a:off x="361025" y="1598425"/>
            <a:ext cx="6839100" cy="503400"/>
            <a:chOff x="361025" y="1598425"/>
            <a:chExt cx="6839100" cy="503400"/>
          </a:xfrm>
        </p:grpSpPr>
        <p:sp>
          <p:nvSpPr>
            <p:cNvPr id="75" name="Google Shape;75;p13"/>
            <p:cNvSpPr/>
            <p:nvPr/>
          </p:nvSpPr>
          <p:spPr>
            <a:xfrm>
              <a:off x="361025" y="1598425"/>
              <a:ext cx="6839100" cy="503400"/>
            </a:xfrm>
            <a:prstGeom prst="roundRect">
              <a:avLst>
                <a:gd fmla="val 20401" name="adj"/>
              </a:avLst>
            </a:prstGeom>
            <a:solidFill>
              <a:schemeClr val="lt1"/>
            </a:solidFill>
            <a:ln cap="flat" cmpd="sng" w="19050">
              <a:solidFill>
                <a:srgbClr val="231F2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482530" y="1724313"/>
              <a:ext cx="16341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31F20"/>
                  </a:solidFill>
                  <a:latin typeface="IBM Plex Serif Medium"/>
                  <a:ea typeface="IBM Plex Serif Medium"/>
                  <a:cs typeface="IBM Plex Serif Medium"/>
                  <a:sym typeface="IBM Plex Serif Medium"/>
                </a:rPr>
                <a:t>Author:</a:t>
              </a:r>
              <a:endParaRPr sz="1800">
                <a:solidFill>
                  <a:srgbClr val="231F20"/>
                </a:solidFill>
                <a:latin typeface="IBM Plex Serif Medium"/>
                <a:ea typeface="IBM Plex Serif Medium"/>
                <a:cs typeface="IBM Plex Serif Medium"/>
                <a:sym typeface="IBM Plex Serif Medium"/>
              </a:endParaRPr>
            </a:p>
          </p:txBody>
        </p:sp>
      </p:grpSp>
      <p:grpSp>
        <p:nvGrpSpPr>
          <p:cNvPr id="77" name="Google Shape;77;p13"/>
          <p:cNvGrpSpPr/>
          <p:nvPr/>
        </p:nvGrpSpPr>
        <p:grpSpPr>
          <a:xfrm>
            <a:off x="361025" y="2286413"/>
            <a:ext cx="2911500" cy="503400"/>
            <a:chOff x="361025" y="2282675"/>
            <a:chExt cx="2911500" cy="503400"/>
          </a:xfrm>
        </p:grpSpPr>
        <p:sp>
          <p:nvSpPr>
            <p:cNvPr id="78" name="Google Shape;78;p13"/>
            <p:cNvSpPr/>
            <p:nvPr/>
          </p:nvSpPr>
          <p:spPr>
            <a:xfrm>
              <a:off x="361025" y="2282675"/>
              <a:ext cx="2911500" cy="503400"/>
            </a:xfrm>
            <a:prstGeom prst="roundRect">
              <a:avLst>
                <a:gd fmla="val 20401" name="adj"/>
              </a:avLst>
            </a:prstGeom>
            <a:solidFill>
              <a:srgbClr val="E7E7E4"/>
            </a:solidFill>
            <a:ln cap="flat" cmpd="sng" w="19050">
              <a:solidFill>
                <a:srgbClr val="231F2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9" name="Google Shape;79;p13"/>
            <p:cNvGrpSpPr/>
            <p:nvPr/>
          </p:nvGrpSpPr>
          <p:grpSpPr>
            <a:xfrm>
              <a:off x="482527" y="2349725"/>
              <a:ext cx="2597986" cy="369300"/>
              <a:chOff x="482527" y="2356975"/>
              <a:chExt cx="2597986" cy="369300"/>
            </a:xfrm>
          </p:grpSpPr>
          <p:sp>
            <p:nvSpPr>
              <p:cNvPr id="80" name="Google Shape;80;p13"/>
              <p:cNvSpPr txBox="1"/>
              <p:nvPr/>
            </p:nvSpPr>
            <p:spPr>
              <a:xfrm>
                <a:off x="482527" y="2356975"/>
                <a:ext cx="11304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IBM Plex Serif Medium"/>
                    <a:ea typeface="IBM Plex Serif Medium"/>
                    <a:cs typeface="IBM Plex Serif Medium"/>
                    <a:sym typeface="IBM Plex Serif Medium"/>
                  </a:rPr>
                  <a:t>Is this part of </a:t>
                </a:r>
                <a:endParaRPr sz="1200">
                  <a:solidFill>
                    <a:srgbClr val="231F20"/>
                  </a:solidFill>
                  <a:latin typeface="IBM Plex Serif Medium"/>
                  <a:ea typeface="IBM Plex Serif Medium"/>
                  <a:cs typeface="IBM Plex Serif Medium"/>
                  <a:sym typeface="IBM Plex Serif Medium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IBM Plex Serif Medium"/>
                    <a:ea typeface="IBM Plex Serif Medium"/>
                    <a:cs typeface="IBM Plex Serif Medium"/>
                    <a:sym typeface="IBM Plex Serif Medium"/>
                  </a:rPr>
                  <a:t>a series?</a:t>
                </a:r>
                <a:endParaRPr sz="1200">
                  <a:solidFill>
                    <a:srgbClr val="231F20"/>
                  </a:solidFill>
                  <a:latin typeface="IBM Plex Serif Medium"/>
                  <a:ea typeface="IBM Plex Serif Medium"/>
                  <a:cs typeface="IBM Plex Serif Medium"/>
                  <a:sym typeface="IBM Plex Serif Medium"/>
                </a:endParaRPr>
              </a:p>
            </p:txBody>
          </p:sp>
          <p:grpSp>
            <p:nvGrpSpPr>
              <p:cNvPr id="81" name="Google Shape;81;p13"/>
              <p:cNvGrpSpPr/>
              <p:nvPr/>
            </p:nvGrpSpPr>
            <p:grpSpPr>
              <a:xfrm>
                <a:off x="1734562" y="2400034"/>
                <a:ext cx="603975" cy="246300"/>
                <a:chOff x="1734562" y="2400034"/>
                <a:chExt cx="603975" cy="246300"/>
              </a:xfrm>
            </p:grpSpPr>
            <p:sp>
              <p:nvSpPr>
                <p:cNvPr id="82" name="Google Shape;82;p13"/>
                <p:cNvSpPr txBox="1"/>
                <p:nvPr/>
              </p:nvSpPr>
              <p:spPr>
                <a:xfrm>
                  <a:off x="1734562" y="2400034"/>
                  <a:ext cx="398700" cy="246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600">
                      <a:solidFill>
                        <a:srgbClr val="231F20"/>
                      </a:solidFill>
                      <a:latin typeface="IBM Plex Serif Medium"/>
                      <a:ea typeface="IBM Plex Serif Medium"/>
                      <a:cs typeface="IBM Plex Serif Medium"/>
                      <a:sym typeface="IBM Plex Serif Medium"/>
                    </a:rPr>
                    <a:t>Yes</a:t>
                  </a:r>
                  <a:endParaRPr sz="1600">
                    <a:solidFill>
                      <a:srgbClr val="231F20"/>
                    </a:solidFill>
                    <a:latin typeface="IBM Plex Serif Medium"/>
                    <a:ea typeface="IBM Plex Serif Medium"/>
                    <a:cs typeface="IBM Plex Serif Medium"/>
                    <a:sym typeface="IBM Plex Serif Medium"/>
                  </a:endParaRPr>
                </a:p>
              </p:txBody>
            </p:sp>
            <p:sp>
              <p:nvSpPr>
                <p:cNvPr id="83" name="Google Shape;83;p13"/>
                <p:cNvSpPr/>
                <p:nvPr/>
              </p:nvSpPr>
              <p:spPr>
                <a:xfrm>
                  <a:off x="2199337" y="2453584"/>
                  <a:ext cx="139200" cy="139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231F2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84" name="Google Shape;84;p13"/>
              <p:cNvGrpSpPr/>
              <p:nvPr/>
            </p:nvGrpSpPr>
            <p:grpSpPr>
              <a:xfrm>
                <a:off x="2565952" y="2400025"/>
                <a:ext cx="514560" cy="246300"/>
                <a:chOff x="1734552" y="2400025"/>
                <a:chExt cx="514560" cy="246300"/>
              </a:xfrm>
            </p:grpSpPr>
            <p:sp>
              <p:nvSpPr>
                <p:cNvPr id="85" name="Google Shape;85;p13"/>
                <p:cNvSpPr txBox="1"/>
                <p:nvPr/>
              </p:nvSpPr>
              <p:spPr>
                <a:xfrm>
                  <a:off x="1734552" y="2400025"/>
                  <a:ext cx="322500" cy="246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600">
                      <a:solidFill>
                        <a:srgbClr val="231F20"/>
                      </a:solidFill>
                      <a:latin typeface="IBM Plex Serif Medium"/>
                      <a:ea typeface="IBM Plex Serif Medium"/>
                      <a:cs typeface="IBM Plex Serif Medium"/>
                      <a:sym typeface="IBM Plex Serif Medium"/>
                    </a:rPr>
                    <a:t>No</a:t>
                  </a:r>
                  <a:endParaRPr sz="1600">
                    <a:solidFill>
                      <a:srgbClr val="231F20"/>
                    </a:solidFill>
                    <a:latin typeface="IBM Plex Serif Medium"/>
                    <a:ea typeface="IBM Plex Serif Medium"/>
                    <a:cs typeface="IBM Plex Serif Medium"/>
                    <a:sym typeface="IBM Plex Serif Medium"/>
                  </a:endParaRPr>
                </a:p>
              </p:txBody>
            </p:sp>
            <p:sp>
              <p:nvSpPr>
                <p:cNvPr id="86" name="Google Shape;86;p13"/>
                <p:cNvSpPr/>
                <p:nvPr/>
              </p:nvSpPr>
              <p:spPr>
                <a:xfrm>
                  <a:off x="2109912" y="2453584"/>
                  <a:ext cx="139200" cy="139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231F2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grpSp>
        <p:nvGrpSpPr>
          <p:cNvPr id="87" name="Google Shape;87;p13"/>
          <p:cNvGrpSpPr/>
          <p:nvPr/>
        </p:nvGrpSpPr>
        <p:grpSpPr>
          <a:xfrm>
            <a:off x="3510000" y="2279363"/>
            <a:ext cx="3690000" cy="503400"/>
            <a:chOff x="3510000" y="2282675"/>
            <a:chExt cx="3690000" cy="503400"/>
          </a:xfrm>
        </p:grpSpPr>
        <p:sp>
          <p:nvSpPr>
            <p:cNvPr id="88" name="Google Shape;88;p13"/>
            <p:cNvSpPr/>
            <p:nvPr/>
          </p:nvSpPr>
          <p:spPr>
            <a:xfrm>
              <a:off x="3510000" y="2282675"/>
              <a:ext cx="3690000" cy="503400"/>
            </a:xfrm>
            <a:prstGeom prst="roundRect">
              <a:avLst>
                <a:gd fmla="val 20401" name="adj"/>
              </a:avLst>
            </a:prstGeom>
            <a:solidFill>
              <a:srgbClr val="E7E7E4"/>
            </a:solidFill>
            <a:ln cap="flat" cmpd="sng" w="19050">
              <a:solidFill>
                <a:srgbClr val="231F2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3674673" y="2349725"/>
              <a:ext cx="19263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31F20"/>
                  </a:solidFill>
                  <a:latin typeface="IBM Plex Serif Medium"/>
                  <a:ea typeface="IBM Plex Serif Medium"/>
                  <a:cs typeface="IBM Plex Serif Medium"/>
                  <a:sym typeface="IBM Plex Serif Medium"/>
                </a:rPr>
                <a:t>Would you recommend</a:t>
              </a:r>
              <a:endParaRPr sz="1200">
                <a:solidFill>
                  <a:srgbClr val="231F20"/>
                </a:solidFill>
                <a:latin typeface="IBM Plex Serif Medium"/>
                <a:ea typeface="IBM Plex Serif Medium"/>
                <a:cs typeface="IBM Plex Serif Medium"/>
                <a:sym typeface="IBM Plex Serif Medium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31F20"/>
                  </a:solidFill>
                  <a:latin typeface="IBM Plex Serif Medium"/>
                  <a:ea typeface="IBM Plex Serif Medium"/>
                  <a:cs typeface="IBM Plex Serif Medium"/>
                  <a:sym typeface="IBM Plex Serif Medium"/>
                </a:rPr>
                <a:t>this book?</a:t>
              </a:r>
              <a:endParaRPr sz="1200">
                <a:solidFill>
                  <a:srgbClr val="231F20"/>
                </a:solidFill>
                <a:latin typeface="IBM Plex Serif Medium"/>
                <a:ea typeface="IBM Plex Serif Medium"/>
                <a:cs typeface="IBM Plex Serif Medium"/>
                <a:sym typeface="IBM Plex Serif Medium"/>
              </a:endParaRPr>
            </a:p>
          </p:txBody>
        </p:sp>
        <p:grpSp>
          <p:nvGrpSpPr>
            <p:cNvPr id="90" name="Google Shape;90;p13"/>
            <p:cNvGrpSpPr/>
            <p:nvPr/>
          </p:nvGrpSpPr>
          <p:grpSpPr>
            <a:xfrm>
              <a:off x="5662037" y="2411225"/>
              <a:ext cx="603975" cy="246300"/>
              <a:chOff x="1734562" y="2400034"/>
              <a:chExt cx="603975" cy="246300"/>
            </a:xfrm>
          </p:grpSpPr>
          <p:sp>
            <p:nvSpPr>
              <p:cNvPr id="91" name="Google Shape;91;p13"/>
              <p:cNvSpPr txBox="1"/>
              <p:nvPr/>
            </p:nvSpPr>
            <p:spPr>
              <a:xfrm>
                <a:off x="1734562" y="2400034"/>
                <a:ext cx="398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231F20"/>
                    </a:solidFill>
                    <a:latin typeface="IBM Plex Serif Medium"/>
                    <a:ea typeface="IBM Plex Serif Medium"/>
                    <a:cs typeface="IBM Plex Serif Medium"/>
                    <a:sym typeface="IBM Plex Serif Medium"/>
                  </a:rPr>
                  <a:t>Yes</a:t>
                </a:r>
                <a:endParaRPr sz="1600">
                  <a:solidFill>
                    <a:srgbClr val="231F20"/>
                  </a:solidFill>
                  <a:latin typeface="IBM Plex Serif Medium"/>
                  <a:ea typeface="IBM Plex Serif Medium"/>
                  <a:cs typeface="IBM Plex Serif Medium"/>
                  <a:sym typeface="IBM Plex Serif Medium"/>
                </a:endParaRPr>
              </a:p>
            </p:txBody>
          </p:sp>
          <p:sp>
            <p:nvSpPr>
              <p:cNvPr id="92" name="Google Shape;92;p13"/>
              <p:cNvSpPr/>
              <p:nvPr/>
            </p:nvSpPr>
            <p:spPr>
              <a:xfrm>
                <a:off x="2199337" y="2453584"/>
                <a:ext cx="139200" cy="139200"/>
              </a:xfrm>
              <a:prstGeom prst="ellipse">
                <a:avLst/>
              </a:prstGeom>
              <a:solidFill>
                <a:schemeClr val="lt1"/>
              </a:solidFill>
              <a:ln cap="flat" cmpd="sng" w="19050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3" name="Google Shape;93;p13"/>
            <p:cNvGrpSpPr/>
            <p:nvPr/>
          </p:nvGrpSpPr>
          <p:grpSpPr>
            <a:xfrm>
              <a:off x="6493427" y="2411225"/>
              <a:ext cx="514560" cy="246300"/>
              <a:chOff x="1734552" y="2400025"/>
              <a:chExt cx="514560" cy="246300"/>
            </a:xfrm>
          </p:grpSpPr>
          <p:sp>
            <p:nvSpPr>
              <p:cNvPr id="94" name="Google Shape;94;p13"/>
              <p:cNvSpPr txBox="1"/>
              <p:nvPr/>
            </p:nvSpPr>
            <p:spPr>
              <a:xfrm>
                <a:off x="1734552" y="2400025"/>
                <a:ext cx="3225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231F20"/>
                    </a:solidFill>
                    <a:latin typeface="IBM Plex Serif Medium"/>
                    <a:ea typeface="IBM Plex Serif Medium"/>
                    <a:cs typeface="IBM Plex Serif Medium"/>
                    <a:sym typeface="IBM Plex Serif Medium"/>
                  </a:rPr>
                  <a:t>No</a:t>
                </a:r>
                <a:endParaRPr sz="1600">
                  <a:solidFill>
                    <a:srgbClr val="231F20"/>
                  </a:solidFill>
                  <a:latin typeface="IBM Plex Serif Medium"/>
                  <a:ea typeface="IBM Plex Serif Medium"/>
                  <a:cs typeface="IBM Plex Serif Medium"/>
                  <a:sym typeface="IBM Plex Serif Medium"/>
                </a:endParaRPr>
              </a:p>
            </p:txBody>
          </p:sp>
          <p:sp>
            <p:nvSpPr>
              <p:cNvPr id="95" name="Google Shape;95;p13"/>
              <p:cNvSpPr/>
              <p:nvPr/>
            </p:nvSpPr>
            <p:spPr>
              <a:xfrm>
                <a:off x="2109912" y="2453584"/>
                <a:ext cx="139200" cy="139200"/>
              </a:xfrm>
              <a:prstGeom prst="ellipse">
                <a:avLst/>
              </a:prstGeom>
              <a:solidFill>
                <a:schemeClr val="lt1"/>
              </a:solidFill>
              <a:ln cap="flat" cmpd="sng" w="19050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96" name="Google Shape;96;p13"/>
          <p:cNvGrpSpPr/>
          <p:nvPr/>
        </p:nvGrpSpPr>
        <p:grpSpPr>
          <a:xfrm>
            <a:off x="361025" y="2974425"/>
            <a:ext cx="6839850" cy="501000"/>
            <a:chOff x="361025" y="2974425"/>
            <a:chExt cx="6839850" cy="501000"/>
          </a:xfrm>
        </p:grpSpPr>
        <p:grpSp>
          <p:nvGrpSpPr>
            <p:cNvPr id="97" name="Google Shape;97;p13"/>
            <p:cNvGrpSpPr/>
            <p:nvPr/>
          </p:nvGrpSpPr>
          <p:grpSpPr>
            <a:xfrm>
              <a:off x="361025" y="2974425"/>
              <a:ext cx="6839850" cy="501000"/>
              <a:chOff x="361025" y="2974425"/>
              <a:chExt cx="6839850" cy="501000"/>
            </a:xfrm>
          </p:grpSpPr>
          <p:sp>
            <p:nvSpPr>
              <p:cNvPr id="98" name="Google Shape;98;p13"/>
              <p:cNvSpPr/>
              <p:nvPr/>
            </p:nvSpPr>
            <p:spPr>
              <a:xfrm rot="5400000">
                <a:off x="4587125" y="861675"/>
                <a:ext cx="501000" cy="4726500"/>
              </a:xfrm>
              <a:prstGeom prst="round2SameRect">
                <a:avLst>
                  <a:gd fmla="val 17216" name="adj1"/>
                  <a:gd fmla="val 0" name="adj2"/>
                </a:avLst>
              </a:prstGeom>
              <a:solidFill>
                <a:schemeClr val="lt1"/>
              </a:solidFill>
              <a:ln cap="flat" cmpd="sng" w="19050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9" name="Google Shape;99;p13"/>
              <p:cNvSpPr/>
              <p:nvPr/>
            </p:nvSpPr>
            <p:spPr>
              <a:xfrm rot="-5400000">
                <a:off x="1203575" y="2131875"/>
                <a:ext cx="501000" cy="2186100"/>
              </a:xfrm>
              <a:prstGeom prst="round2SameRect">
                <a:avLst>
                  <a:gd fmla="val 17216" name="adj1"/>
                  <a:gd fmla="val 0" name="adj2"/>
                </a:avLst>
              </a:prstGeom>
              <a:solidFill>
                <a:srgbClr val="FABAA9"/>
              </a:solidFill>
              <a:ln cap="flat" cmpd="sng" w="19050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00" name="Google Shape;100;p13"/>
            <p:cNvSpPr txBox="1"/>
            <p:nvPr/>
          </p:nvSpPr>
          <p:spPr>
            <a:xfrm>
              <a:off x="1118512" y="3083799"/>
              <a:ext cx="1130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231F20"/>
                  </a:solidFill>
                  <a:latin typeface="IBM Plex Serif Medium"/>
                  <a:ea typeface="IBM Plex Serif Medium"/>
                  <a:cs typeface="IBM Plex Serif Medium"/>
                  <a:sym typeface="IBM Plex Serif Medium"/>
                </a:rPr>
                <a:t>Rating:</a:t>
              </a:r>
              <a:endParaRPr sz="1600">
                <a:solidFill>
                  <a:srgbClr val="231F20"/>
                </a:solidFill>
                <a:latin typeface="IBM Plex Serif Medium"/>
                <a:ea typeface="IBM Plex Serif Medium"/>
                <a:cs typeface="IBM Plex Serif Medium"/>
                <a:sym typeface="IBM Plex Serif Medium"/>
              </a:endParaRPr>
            </a:p>
          </p:txBody>
        </p:sp>
        <p:grpSp>
          <p:nvGrpSpPr>
            <p:cNvPr id="101" name="Google Shape;101;p13"/>
            <p:cNvGrpSpPr/>
            <p:nvPr/>
          </p:nvGrpSpPr>
          <p:grpSpPr>
            <a:xfrm>
              <a:off x="2785625" y="3053962"/>
              <a:ext cx="410600" cy="343200"/>
              <a:chOff x="2785625" y="3053962"/>
              <a:chExt cx="410600" cy="343200"/>
            </a:xfrm>
          </p:grpSpPr>
          <p:sp>
            <p:nvSpPr>
              <p:cNvPr id="102" name="Google Shape;102;p13"/>
              <p:cNvSpPr/>
              <p:nvPr/>
            </p:nvSpPr>
            <p:spPr>
              <a:xfrm>
                <a:off x="2835325" y="3053962"/>
                <a:ext cx="360900" cy="343200"/>
              </a:xfrm>
              <a:prstGeom prst="star5">
                <a:avLst>
                  <a:gd fmla="val 21792" name="adj"/>
                  <a:gd fmla="val 105146" name="hf"/>
                  <a:gd fmla="val 110557" name="vf"/>
                </a:avLst>
              </a:prstGeom>
              <a:solidFill>
                <a:srgbClr val="FABAA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" name="Google Shape;103;p13"/>
              <p:cNvSpPr/>
              <p:nvPr/>
            </p:nvSpPr>
            <p:spPr>
              <a:xfrm>
                <a:off x="2785625" y="3053962"/>
                <a:ext cx="360900" cy="343200"/>
              </a:xfrm>
              <a:prstGeom prst="star5">
                <a:avLst>
                  <a:gd fmla="val 21792" name="adj"/>
                  <a:gd fmla="val 105146" name="hf"/>
                  <a:gd fmla="val 110557" name="vf"/>
                </a:avLst>
              </a:prstGeom>
              <a:solidFill>
                <a:srgbClr val="EEEEEE">
                  <a:alpha val="0"/>
                </a:srgbClr>
              </a:solidFill>
              <a:ln cap="flat" cmpd="sng" w="19050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4" name="Google Shape;104;p13"/>
            <p:cNvGrpSpPr/>
            <p:nvPr/>
          </p:nvGrpSpPr>
          <p:grpSpPr>
            <a:xfrm>
              <a:off x="3352846" y="3053962"/>
              <a:ext cx="410600" cy="343200"/>
              <a:chOff x="2785625" y="3053962"/>
              <a:chExt cx="410600" cy="343200"/>
            </a:xfrm>
          </p:grpSpPr>
          <p:sp>
            <p:nvSpPr>
              <p:cNvPr id="105" name="Google Shape;105;p13"/>
              <p:cNvSpPr/>
              <p:nvPr/>
            </p:nvSpPr>
            <p:spPr>
              <a:xfrm>
                <a:off x="2835325" y="3053962"/>
                <a:ext cx="360900" cy="343200"/>
              </a:xfrm>
              <a:prstGeom prst="star5">
                <a:avLst>
                  <a:gd fmla="val 21792" name="adj"/>
                  <a:gd fmla="val 105146" name="hf"/>
                  <a:gd fmla="val 110557" name="vf"/>
                </a:avLst>
              </a:prstGeom>
              <a:solidFill>
                <a:srgbClr val="FABAA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" name="Google Shape;106;p13"/>
              <p:cNvSpPr/>
              <p:nvPr/>
            </p:nvSpPr>
            <p:spPr>
              <a:xfrm>
                <a:off x="2785625" y="3053962"/>
                <a:ext cx="360900" cy="343200"/>
              </a:xfrm>
              <a:prstGeom prst="star5">
                <a:avLst>
                  <a:gd fmla="val 21792" name="adj"/>
                  <a:gd fmla="val 105146" name="hf"/>
                  <a:gd fmla="val 110557" name="vf"/>
                </a:avLst>
              </a:prstGeom>
              <a:solidFill>
                <a:srgbClr val="EEEEEE">
                  <a:alpha val="0"/>
                </a:srgbClr>
              </a:solidFill>
              <a:ln cap="flat" cmpd="sng" w="19050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7" name="Google Shape;107;p13"/>
            <p:cNvGrpSpPr/>
            <p:nvPr/>
          </p:nvGrpSpPr>
          <p:grpSpPr>
            <a:xfrm>
              <a:off x="3920068" y="3053962"/>
              <a:ext cx="410600" cy="343200"/>
              <a:chOff x="2785625" y="3053962"/>
              <a:chExt cx="410600" cy="343200"/>
            </a:xfrm>
          </p:grpSpPr>
          <p:sp>
            <p:nvSpPr>
              <p:cNvPr id="108" name="Google Shape;108;p13"/>
              <p:cNvSpPr/>
              <p:nvPr/>
            </p:nvSpPr>
            <p:spPr>
              <a:xfrm>
                <a:off x="2835325" y="3053962"/>
                <a:ext cx="360900" cy="343200"/>
              </a:xfrm>
              <a:prstGeom prst="star5">
                <a:avLst>
                  <a:gd fmla="val 21792" name="adj"/>
                  <a:gd fmla="val 105146" name="hf"/>
                  <a:gd fmla="val 110557" name="vf"/>
                </a:avLst>
              </a:prstGeom>
              <a:solidFill>
                <a:srgbClr val="FABAA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" name="Google Shape;109;p13"/>
              <p:cNvSpPr/>
              <p:nvPr/>
            </p:nvSpPr>
            <p:spPr>
              <a:xfrm>
                <a:off x="2785625" y="3053962"/>
                <a:ext cx="360900" cy="343200"/>
              </a:xfrm>
              <a:prstGeom prst="star5">
                <a:avLst>
                  <a:gd fmla="val 21792" name="adj"/>
                  <a:gd fmla="val 105146" name="hf"/>
                  <a:gd fmla="val 110557" name="vf"/>
                </a:avLst>
              </a:prstGeom>
              <a:solidFill>
                <a:srgbClr val="EEEEEE">
                  <a:alpha val="0"/>
                </a:srgbClr>
              </a:solidFill>
              <a:ln cap="flat" cmpd="sng" w="19050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0" name="Google Shape;110;p13"/>
            <p:cNvGrpSpPr/>
            <p:nvPr/>
          </p:nvGrpSpPr>
          <p:grpSpPr>
            <a:xfrm>
              <a:off x="4487289" y="3053962"/>
              <a:ext cx="410600" cy="343200"/>
              <a:chOff x="2785625" y="3053962"/>
              <a:chExt cx="410600" cy="343200"/>
            </a:xfrm>
          </p:grpSpPr>
          <p:sp>
            <p:nvSpPr>
              <p:cNvPr id="111" name="Google Shape;111;p13"/>
              <p:cNvSpPr/>
              <p:nvPr/>
            </p:nvSpPr>
            <p:spPr>
              <a:xfrm>
                <a:off x="2835325" y="3053962"/>
                <a:ext cx="360900" cy="343200"/>
              </a:xfrm>
              <a:prstGeom prst="star5">
                <a:avLst>
                  <a:gd fmla="val 21792" name="adj"/>
                  <a:gd fmla="val 105146" name="hf"/>
                  <a:gd fmla="val 110557" name="vf"/>
                </a:avLst>
              </a:prstGeom>
              <a:solidFill>
                <a:srgbClr val="FABAA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" name="Google Shape;112;p13"/>
              <p:cNvSpPr/>
              <p:nvPr/>
            </p:nvSpPr>
            <p:spPr>
              <a:xfrm>
                <a:off x="2785625" y="3053962"/>
                <a:ext cx="360900" cy="343200"/>
              </a:xfrm>
              <a:prstGeom prst="star5">
                <a:avLst>
                  <a:gd fmla="val 21792" name="adj"/>
                  <a:gd fmla="val 105146" name="hf"/>
                  <a:gd fmla="val 110557" name="vf"/>
                </a:avLst>
              </a:prstGeom>
              <a:solidFill>
                <a:srgbClr val="EEEEEE">
                  <a:alpha val="0"/>
                </a:srgbClr>
              </a:solidFill>
              <a:ln cap="flat" cmpd="sng" w="19050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3" name="Google Shape;113;p13"/>
            <p:cNvGrpSpPr/>
            <p:nvPr/>
          </p:nvGrpSpPr>
          <p:grpSpPr>
            <a:xfrm>
              <a:off x="5054511" y="3053962"/>
              <a:ext cx="410600" cy="343200"/>
              <a:chOff x="2785625" y="3053962"/>
              <a:chExt cx="410600" cy="343200"/>
            </a:xfrm>
          </p:grpSpPr>
          <p:sp>
            <p:nvSpPr>
              <p:cNvPr id="114" name="Google Shape;114;p13"/>
              <p:cNvSpPr/>
              <p:nvPr/>
            </p:nvSpPr>
            <p:spPr>
              <a:xfrm>
                <a:off x="2835325" y="3053962"/>
                <a:ext cx="360900" cy="343200"/>
              </a:xfrm>
              <a:prstGeom prst="star5">
                <a:avLst>
                  <a:gd fmla="val 21792" name="adj"/>
                  <a:gd fmla="val 105146" name="hf"/>
                  <a:gd fmla="val 110557" name="vf"/>
                </a:avLst>
              </a:prstGeom>
              <a:solidFill>
                <a:srgbClr val="FABAA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" name="Google Shape;115;p13"/>
              <p:cNvSpPr/>
              <p:nvPr/>
            </p:nvSpPr>
            <p:spPr>
              <a:xfrm>
                <a:off x="2785625" y="3053962"/>
                <a:ext cx="360900" cy="343200"/>
              </a:xfrm>
              <a:prstGeom prst="star5">
                <a:avLst>
                  <a:gd fmla="val 21792" name="adj"/>
                  <a:gd fmla="val 105146" name="hf"/>
                  <a:gd fmla="val 110557" name="vf"/>
                </a:avLst>
              </a:prstGeom>
              <a:solidFill>
                <a:srgbClr val="EEEEEE">
                  <a:alpha val="0"/>
                </a:srgbClr>
              </a:solidFill>
              <a:ln cap="flat" cmpd="sng" w="19050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16" name="Google Shape;116;p13"/>
          <p:cNvGrpSpPr/>
          <p:nvPr/>
        </p:nvGrpSpPr>
        <p:grpSpPr>
          <a:xfrm>
            <a:off x="361025" y="3660025"/>
            <a:ext cx="4031100" cy="4411975"/>
            <a:chOff x="361025" y="3660025"/>
            <a:chExt cx="4031100" cy="4411975"/>
          </a:xfrm>
        </p:grpSpPr>
        <p:sp>
          <p:nvSpPr>
            <p:cNvPr id="117" name="Google Shape;117;p13"/>
            <p:cNvSpPr/>
            <p:nvPr/>
          </p:nvSpPr>
          <p:spPr>
            <a:xfrm rot="10800000">
              <a:off x="361025" y="4028300"/>
              <a:ext cx="4031100" cy="4043700"/>
            </a:xfrm>
            <a:prstGeom prst="round2SameRect">
              <a:avLst>
                <a:gd fmla="val 2301" name="adj1"/>
                <a:gd fmla="val 0" name="adj2"/>
              </a:avLst>
            </a:prstGeom>
            <a:solidFill>
              <a:schemeClr val="lt1"/>
            </a:solidFill>
            <a:ln cap="flat" cmpd="sng" w="19050">
              <a:solidFill>
                <a:srgbClr val="231F2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361025" y="3660025"/>
              <a:ext cx="4031100" cy="368100"/>
            </a:xfrm>
            <a:prstGeom prst="round2SameRect">
              <a:avLst>
                <a:gd fmla="val 33306" name="adj1"/>
                <a:gd fmla="val 0" name="adj2"/>
              </a:avLst>
            </a:prstGeom>
            <a:solidFill>
              <a:srgbClr val="F9F8FC"/>
            </a:solidFill>
            <a:ln cap="flat" cmpd="sng" w="19050">
              <a:solidFill>
                <a:srgbClr val="231F2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910325" y="3751675"/>
              <a:ext cx="29325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31F20"/>
                  </a:solidFill>
                  <a:latin typeface="IBM Plex Serif Medium"/>
                  <a:ea typeface="IBM Plex Serif Medium"/>
                  <a:cs typeface="IBM Plex Serif Medium"/>
                  <a:sym typeface="IBM Plex Serif Medium"/>
                </a:rPr>
                <a:t>What was the book about?</a:t>
              </a:r>
              <a:endParaRPr sz="1200">
                <a:solidFill>
                  <a:srgbClr val="231F20"/>
                </a:solidFill>
                <a:latin typeface="IBM Plex Serif Medium"/>
                <a:ea typeface="IBM Plex Serif Medium"/>
                <a:cs typeface="IBM Plex Serif Medium"/>
                <a:sym typeface="IBM Plex Serif Medium"/>
              </a:endParaRPr>
            </a:p>
          </p:txBody>
        </p:sp>
        <p:grpSp>
          <p:nvGrpSpPr>
            <p:cNvPr id="120" name="Google Shape;120;p13"/>
            <p:cNvGrpSpPr/>
            <p:nvPr/>
          </p:nvGrpSpPr>
          <p:grpSpPr>
            <a:xfrm>
              <a:off x="549825" y="4289388"/>
              <a:ext cx="3640200" cy="3530874"/>
              <a:chOff x="549825" y="4289388"/>
              <a:chExt cx="3640200" cy="3530874"/>
            </a:xfrm>
          </p:grpSpPr>
          <p:cxnSp>
            <p:nvCxnSpPr>
              <p:cNvPr id="121" name="Google Shape;121;p13"/>
              <p:cNvCxnSpPr/>
              <p:nvPr/>
            </p:nvCxnSpPr>
            <p:spPr>
              <a:xfrm>
                <a:off x="549825" y="4289388"/>
                <a:ext cx="3640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2" name="Google Shape;122;p13"/>
              <p:cNvCxnSpPr/>
              <p:nvPr/>
            </p:nvCxnSpPr>
            <p:spPr>
              <a:xfrm>
                <a:off x="549825" y="4541113"/>
                <a:ext cx="3640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3" name="Google Shape;123;p13"/>
              <p:cNvCxnSpPr/>
              <p:nvPr/>
            </p:nvCxnSpPr>
            <p:spPr>
              <a:xfrm>
                <a:off x="549825" y="4792862"/>
                <a:ext cx="3640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4" name="Google Shape;124;p13"/>
              <p:cNvCxnSpPr/>
              <p:nvPr/>
            </p:nvCxnSpPr>
            <p:spPr>
              <a:xfrm>
                <a:off x="549825" y="5044587"/>
                <a:ext cx="3640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5" name="Google Shape;125;p13"/>
              <p:cNvCxnSpPr/>
              <p:nvPr/>
            </p:nvCxnSpPr>
            <p:spPr>
              <a:xfrm>
                <a:off x="549825" y="5302937"/>
                <a:ext cx="3640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6" name="Google Shape;126;p13"/>
              <p:cNvCxnSpPr/>
              <p:nvPr/>
            </p:nvCxnSpPr>
            <p:spPr>
              <a:xfrm>
                <a:off x="549825" y="5554662"/>
                <a:ext cx="3640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7" name="Google Shape;127;p13"/>
              <p:cNvCxnSpPr/>
              <p:nvPr/>
            </p:nvCxnSpPr>
            <p:spPr>
              <a:xfrm>
                <a:off x="549825" y="5806411"/>
                <a:ext cx="3640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8" name="Google Shape;128;p13"/>
              <p:cNvCxnSpPr/>
              <p:nvPr/>
            </p:nvCxnSpPr>
            <p:spPr>
              <a:xfrm>
                <a:off x="549825" y="6058136"/>
                <a:ext cx="3640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9" name="Google Shape;129;p13"/>
              <p:cNvCxnSpPr/>
              <p:nvPr/>
            </p:nvCxnSpPr>
            <p:spPr>
              <a:xfrm>
                <a:off x="549825" y="6316487"/>
                <a:ext cx="3640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0" name="Google Shape;130;p13"/>
              <p:cNvCxnSpPr/>
              <p:nvPr/>
            </p:nvCxnSpPr>
            <p:spPr>
              <a:xfrm>
                <a:off x="549825" y="6568212"/>
                <a:ext cx="3640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1" name="Google Shape;131;p13"/>
              <p:cNvCxnSpPr/>
              <p:nvPr/>
            </p:nvCxnSpPr>
            <p:spPr>
              <a:xfrm>
                <a:off x="549825" y="6819961"/>
                <a:ext cx="3640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2" name="Google Shape;132;p13"/>
              <p:cNvCxnSpPr/>
              <p:nvPr/>
            </p:nvCxnSpPr>
            <p:spPr>
              <a:xfrm>
                <a:off x="549825" y="7071686"/>
                <a:ext cx="3640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3" name="Google Shape;133;p13"/>
              <p:cNvCxnSpPr/>
              <p:nvPr/>
            </p:nvCxnSpPr>
            <p:spPr>
              <a:xfrm>
                <a:off x="549825" y="7316787"/>
                <a:ext cx="3640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4" name="Google Shape;134;p13"/>
              <p:cNvCxnSpPr/>
              <p:nvPr/>
            </p:nvCxnSpPr>
            <p:spPr>
              <a:xfrm>
                <a:off x="549825" y="7568537"/>
                <a:ext cx="3640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5" name="Google Shape;135;p13"/>
              <p:cNvCxnSpPr/>
              <p:nvPr/>
            </p:nvCxnSpPr>
            <p:spPr>
              <a:xfrm>
                <a:off x="549825" y="7820262"/>
                <a:ext cx="3640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36" name="Google Shape;136;p13"/>
          <p:cNvGrpSpPr/>
          <p:nvPr/>
        </p:nvGrpSpPr>
        <p:grpSpPr>
          <a:xfrm>
            <a:off x="4567475" y="3660025"/>
            <a:ext cx="2633400" cy="4411975"/>
            <a:chOff x="4567475" y="3660025"/>
            <a:chExt cx="2633400" cy="4411975"/>
          </a:xfrm>
        </p:grpSpPr>
        <p:sp>
          <p:nvSpPr>
            <p:cNvPr id="137" name="Google Shape;137;p13"/>
            <p:cNvSpPr/>
            <p:nvPr/>
          </p:nvSpPr>
          <p:spPr>
            <a:xfrm rot="10800000">
              <a:off x="4567475" y="4028300"/>
              <a:ext cx="2633400" cy="4043700"/>
            </a:xfrm>
            <a:prstGeom prst="round2SameRect">
              <a:avLst>
                <a:gd fmla="val 2301" name="adj1"/>
                <a:gd fmla="val 0" name="adj2"/>
              </a:avLst>
            </a:prstGeom>
            <a:solidFill>
              <a:schemeClr val="lt1"/>
            </a:solidFill>
            <a:ln cap="flat" cmpd="sng" w="19050">
              <a:solidFill>
                <a:srgbClr val="231F2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3"/>
            <p:cNvSpPr/>
            <p:nvPr/>
          </p:nvSpPr>
          <p:spPr>
            <a:xfrm>
              <a:off x="4567600" y="3660025"/>
              <a:ext cx="2632500" cy="629400"/>
            </a:xfrm>
            <a:prstGeom prst="round2SameRect">
              <a:avLst>
                <a:gd fmla="val 17771" name="adj1"/>
                <a:gd fmla="val 0" name="adj2"/>
              </a:avLst>
            </a:prstGeom>
            <a:solidFill>
              <a:srgbClr val="ABC4BC"/>
            </a:solidFill>
            <a:ln cap="flat" cmpd="sng" w="19050">
              <a:solidFill>
                <a:srgbClr val="231F2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3"/>
            <p:cNvSpPr txBox="1"/>
            <p:nvPr/>
          </p:nvSpPr>
          <p:spPr>
            <a:xfrm>
              <a:off x="4822126" y="3790075"/>
              <a:ext cx="2243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31F20"/>
                  </a:solidFill>
                  <a:latin typeface="IBM Plex Serif Medium"/>
                  <a:ea typeface="IBM Plex Serif Medium"/>
                  <a:cs typeface="IBM Plex Serif Medium"/>
                  <a:sym typeface="IBM Plex Serif Medium"/>
                </a:rPr>
                <a:t>Favorite or important </a:t>
              </a:r>
              <a:endParaRPr sz="1200">
                <a:solidFill>
                  <a:srgbClr val="231F20"/>
                </a:solidFill>
                <a:latin typeface="IBM Plex Serif Medium"/>
                <a:ea typeface="IBM Plex Serif Medium"/>
                <a:cs typeface="IBM Plex Serif Medium"/>
                <a:sym typeface="IBM Plex Serif Medium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31F20"/>
                  </a:solidFill>
                  <a:latin typeface="IBM Plex Serif Medium"/>
                  <a:ea typeface="IBM Plex Serif Medium"/>
                  <a:cs typeface="IBM Plex Serif Medium"/>
                  <a:sym typeface="IBM Plex Serif Medium"/>
                </a:rPr>
                <a:t>characters</a:t>
              </a:r>
              <a:endParaRPr sz="1200">
                <a:solidFill>
                  <a:srgbClr val="231F20"/>
                </a:solidFill>
                <a:latin typeface="IBM Plex Serif Medium"/>
                <a:ea typeface="IBM Plex Serif Medium"/>
                <a:cs typeface="IBM Plex Serif Medium"/>
                <a:sym typeface="IBM Plex Serif Medium"/>
              </a:endParaRPr>
            </a:p>
          </p:txBody>
        </p:sp>
        <p:grpSp>
          <p:nvGrpSpPr>
            <p:cNvPr id="140" name="Google Shape;140;p13"/>
            <p:cNvGrpSpPr/>
            <p:nvPr/>
          </p:nvGrpSpPr>
          <p:grpSpPr>
            <a:xfrm>
              <a:off x="4763034" y="4541099"/>
              <a:ext cx="2243455" cy="3279149"/>
              <a:chOff x="549825" y="4289388"/>
              <a:chExt cx="3640200" cy="3279149"/>
            </a:xfrm>
          </p:grpSpPr>
          <p:cxnSp>
            <p:nvCxnSpPr>
              <p:cNvPr id="141" name="Google Shape;141;p13"/>
              <p:cNvCxnSpPr/>
              <p:nvPr/>
            </p:nvCxnSpPr>
            <p:spPr>
              <a:xfrm>
                <a:off x="549825" y="4289388"/>
                <a:ext cx="3640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2" name="Google Shape;142;p13"/>
              <p:cNvCxnSpPr/>
              <p:nvPr/>
            </p:nvCxnSpPr>
            <p:spPr>
              <a:xfrm>
                <a:off x="549825" y="4541113"/>
                <a:ext cx="3640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3" name="Google Shape;143;p13"/>
              <p:cNvCxnSpPr/>
              <p:nvPr/>
            </p:nvCxnSpPr>
            <p:spPr>
              <a:xfrm>
                <a:off x="549825" y="4792862"/>
                <a:ext cx="3640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4" name="Google Shape;144;p13"/>
              <p:cNvCxnSpPr/>
              <p:nvPr/>
            </p:nvCxnSpPr>
            <p:spPr>
              <a:xfrm>
                <a:off x="549825" y="5044587"/>
                <a:ext cx="3640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5" name="Google Shape;145;p13"/>
              <p:cNvCxnSpPr/>
              <p:nvPr/>
            </p:nvCxnSpPr>
            <p:spPr>
              <a:xfrm>
                <a:off x="549825" y="5302937"/>
                <a:ext cx="3640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6" name="Google Shape;146;p13"/>
              <p:cNvCxnSpPr/>
              <p:nvPr/>
            </p:nvCxnSpPr>
            <p:spPr>
              <a:xfrm>
                <a:off x="549825" y="5554662"/>
                <a:ext cx="3640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7" name="Google Shape;147;p13"/>
              <p:cNvCxnSpPr/>
              <p:nvPr/>
            </p:nvCxnSpPr>
            <p:spPr>
              <a:xfrm>
                <a:off x="549825" y="5806411"/>
                <a:ext cx="3640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8" name="Google Shape;148;p13"/>
              <p:cNvCxnSpPr/>
              <p:nvPr/>
            </p:nvCxnSpPr>
            <p:spPr>
              <a:xfrm>
                <a:off x="549825" y="6058136"/>
                <a:ext cx="3640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9" name="Google Shape;149;p13"/>
              <p:cNvCxnSpPr/>
              <p:nvPr/>
            </p:nvCxnSpPr>
            <p:spPr>
              <a:xfrm>
                <a:off x="549825" y="6316487"/>
                <a:ext cx="3640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0" name="Google Shape;150;p13"/>
              <p:cNvCxnSpPr/>
              <p:nvPr/>
            </p:nvCxnSpPr>
            <p:spPr>
              <a:xfrm>
                <a:off x="549825" y="6568212"/>
                <a:ext cx="3640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1" name="Google Shape;151;p13"/>
              <p:cNvCxnSpPr/>
              <p:nvPr/>
            </p:nvCxnSpPr>
            <p:spPr>
              <a:xfrm>
                <a:off x="549825" y="6819961"/>
                <a:ext cx="3640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2" name="Google Shape;152;p13"/>
              <p:cNvCxnSpPr/>
              <p:nvPr/>
            </p:nvCxnSpPr>
            <p:spPr>
              <a:xfrm>
                <a:off x="549825" y="7071686"/>
                <a:ext cx="3640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3" name="Google Shape;153;p13"/>
              <p:cNvCxnSpPr/>
              <p:nvPr/>
            </p:nvCxnSpPr>
            <p:spPr>
              <a:xfrm>
                <a:off x="549825" y="7316787"/>
                <a:ext cx="3640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4" name="Google Shape;154;p13"/>
              <p:cNvCxnSpPr/>
              <p:nvPr/>
            </p:nvCxnSpPr>
            <p:spPr>
              <a:xfrm>
                <a:off x="549825" y="7568537"/>
                <a:ext cx="3640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55" name="Google Shape;155;p13"/>
          <p:cNvGrpSpPr/>
          <p:nvPr/>
        </p:nvGrpSpPr>
        <p:grpSpPr>
          <a:xfrm>
            <a:off x="361025" y="8256600"/>
            <a:ext cx="6839100" cy="2063575"/>
            <a:chOff x="361025" y="8256600"/>
            <a:chExt cx="6839100" cy="2063575"/>
          </a:xfrm>
        </p:grpSpPr>
        <p:grpSp>
          <p:nvGrpSpPr>
            <p:cNvPr id="156" name="Google Shape;156;p13"/>
            <p:cNvGrpSpPr/>
            <p:nvPr/>
          </p:nvGrpSpPr>
          <p:grpSpPr>
            <a:xfrm>
              <a:off x="361025" y="8256600"/>
              <a:ext cx="6839100" cy="2063575"/>
              <a:chOff x="361025" y="10907225"/>
              <a:chExt cx="6839100" cy="2063575"/>
            </a:xfrm>
          </p:grpSpPr>
          <p:sp>
            <p:nvSpPr>
              <p:cNvPr id="157" name="Google Shape;157;p13"/>
              <p:cNvSpPr/>
              <p:nvPr/>
            </p:nvSpPr>
            <p:spPr>
              <a:xfrm rot="10800000">
                <a:off x="361025" y="11275500"/>
                <a:ext cx="6839100" cy="1695300"/>
              </a:xfrm>
              <a:prstGeom prst="round2SameRect">
                <a:avLst>
                  <a:gd fmla="val 7640" name="adj1"/>
                  <a:gd fmla="val 0" name="adj2"/>
                </a:avLst>
              </a:prstGeom>
              <a:solidFill>
                <a:schemeClr val="lt1"/>
              </a:solidFill>
              <a:ln cap="flat" cmpd="sng" w="19050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3"/>
              <p:cNvSpPr/>
              <p:nvPr/>
            </p:nvSpPr>
            <p:spPr>
              <a:xfrm>
                <a:off x="361025" y="10907225"/>
                <a:ext cx="6839100" cy="368100"/>
              </a:xfrm>
              <a:prstGeom prst="round2SameRect">
                <a:avLst>
                  <a:gd fmla="val 33306" name="adj1"/>
                  <a:gd fmla="val 0" name="adj2"/>
                </a:avLst>
              </a:prstGeom>
              <a:solidFill>
                <a:srgbClr val="FABAA9"/>
              </a:solidFill>
              <a:ln cap="flat" cmpd="sng" w="19050">
                <a:solidFill>
                  <a:srgbClr val="231F2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9" name="Google Shape;159;p13"/>
              <p:cNvSpPr txBox="1"/>
              <p:nvPr/>
            </p:nvSpPr>
            <p:spPr>
              <a:xfrm>
                <a:off x="1765175" y="10998875"/>
                <a:ext cx="4030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IBM Plex Serif Medium"/>
                    <a:ea typeface="IBM Plex Serif Medium"/>
                    <a:cs typeface="IBM Plex Serif Medium"/>
                    <a:sym typeface="IBM Plex Serif Medium"/>
                  </a:rPr>
                  <a:t>Did you like this book? Why or why not?</a:t>
                </a:r>
                <a:endParaRPr sz="1200">
                  <a:solidFill>
                    <a:srgbClr val="231F20"/>
                  </a:solidFill>
                  <a:latin typeface="IBM Plex Serif Medium"/>
                  <a:ea typeface="IBM Plex Serif Medium"/>
                  <a:cs typeface="IBM Plex Serif Medium"/>
                  <a:sym typeface="IBM Plex Serif Medium"/>
                </a:endParaRPr>
              </a:p>
            </p:txBody>
          </p:sp>
        </p:grpSp>
        <p:grpSp>
          <p:nvGrpSpPr>
            <p:cNvPr id="160" name="Google Shape;160;p13"/>
            <p:cNvGrpSpPr/>
            <p:nvPr/>
          </p:nvGrpSpPr>
          <p:grpSpPr>
            <a:xfrm>
              <a:off x="549825" y="8861150"/>
              <a:ext cx="6470100" cy="1217625"/>
              <a:chOff x="549825" y="8861150"/>
              <a:chExt cx="6470100" cy="1217625"/>
            </a:xfrm>
          </p:grpSpPr>
          <p:cxnSp>
            <p:nvCxnSpPr>
              <p:cNvPr id="161" name="Google Shape;161;p13"/>
              <p:cNvCxnSpPr/>
              <p:nvPr/>
            </p:nvCxnSpPr>
            <p:spPr>
              <a:xfrm>
                <a:off x="549825" y="8861150"/>
                <a:ext cx="6470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2" name="Google Shape;162;p13"/>
              <p:cNvCxnSpPr/>
              <p:nvPr/>
            </p:nvCxnSpPr>
            <p:spPr>
              <a:xfrm>
                <a:off x="549825" y="9165556"/>
                <a:ext cx="6470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3" name="Google Shape;163;p13"/>
              <p:cNvCxnSpPr/>
              <p:nvPr/>
            </p:nvCxnSpPr>
            <p:spPr>
              <a:xfrm>
                <a:off x="549825" y="9469963"/>
                <a:ext cx="6470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4" name="Google Shape;164;p13"/>
              <p:cNvCxnSpPr/>
              <p:nvPr/>
            </p:nvCxnSpPr>
            <p:spPr>
              <a:xfrm>
                <a:off x="549825" y="9774369"/>
                <a:ext cx="6470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5" name="Google Shape;165;p13"/>
              <p:cNvCxnSpPr/>
              <p:nvPr/>
            </p:nvCxnSpPr>
            <p:spPr>
              <a:xfrm>
                <a:off x="549825" y="10078775"/>
                <a:ext cx="6470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CBEC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