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16459200"/>
  <p:notesSz cx="6858000" cy="9144000"/>
  <p:embeddedFontLst>
    <p:embeddedFont>
      <p:font typeface="Pacifico"/>
      <p:regular r:id="rId7"/>
    </p:embeddedFont>
    <p:embeddedFont>
      <p:font typeface="Merriweather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184">
          <p15:clr>
            <a:srgbClr val="747775"/>
          </p15:clr>
        </p15:guide>
        <p15:guide id="2" pos="5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84"/>
        <p:guide pos="56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rriweather-boldItalic.fntdata"/><Relationship Id="rId10" Type="http://schemas.openxmlformats.org/officeDocument/2006/relationships/font" Target="fonts/Merriweather-italic.fntdata"/><Relationship Id="rId9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cifico-regular.fntdata"/><Relationship Id="rId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1075" y="3176853"/>
            <a:ext cx="15337500" cy="87576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1060" y="12092267"/>
            <a:ext cx="15337500" cy="33825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61060" y="4719467"/>
            <a:ext cx="15337500" cy="83781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61060" y="13449493"/>
            <a:ext cx="15337500" cy="55503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520700" lvl="0" marL="457200" algn="ctr">
              <a:spcBef>
                <a:spcPts val="0"/>
              </a:spcBef>
              <a:spcAft>
                <a:spcPts val="0"/>
              </a:spcAft>
              <a:buSzPts val="4600"/>
              <a:buChar char="●"/>
              <a:defRPr/>
            </a:lvl1pPr>
            <a:lvl2pPr indent="-457200" lvl="1" marL="9144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indent="-457200" lvl="2" marL="1371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indent="-457200" lvl="3" marL="18288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indent="-457200" lvl="4" marL="22860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indent="-457200" lvl="5" marL="2743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indent="-457200" lvl="6" marL="32004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indent="-457200" lvl="7" marL="36576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61060" y="9176960"/>
            <a:ext cx="15337500" cy="35913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61060" y="1898773"/>
            <a:ext cx="15337500" cy="24438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61060" y="4917227"/>
            <a:ext cx="15337500" cy="145764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520700" lvl="0" marL="457200">
              <a:spcBef>
                <a:spcPts val="0"/>
              </a:spcBef>
              <a:spcAft>
                <a:spcPts val="0"/>
              </a:spcAft>
              <a:buSzPts val="4600"/>
              <a:buChar char="●"/>
              <a:defRPr/>
            </a:lvl1pPr>
            <a:lvl2pPr indent="-457200" lvl="1" marL="9144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indent="-457200" lvl="2" marL="13716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indent="-457200" lvl="3" marL="18288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indent="-457200" lvl="4" marL="22860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indent="-457200" lvl="5" marL="2743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indent="-457200" lvl="6" marL="32004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indent="-457200" lvl="7" marL="36576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61060" y="1898773"/>
            <a:ext cx="15337500" cy="24438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61060" y="4917227"/>
            <a:ext cx="7200000" cy="145764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698320" y="4917227"/>
            <a:ext cx="7200000" cy="145764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61060" y="1898773"/>
            <a:ext cx="15337500" cy="24438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61060" y="2370560"/>
            <a:ext cx="5054400" cy="32247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61060" y="5928960"/>
            <a:ext cx="5054400" cy="135660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82450" y="1920640"/>
            <a:ext cx="11462100" cy="174537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77900" y="5261547"/>
            <a:ext cx="7281600" cy="63246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77900" y="11959787"/>
            <a:ext cx="7281600" cy="52701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891100" y="3089387"/>
            <a:ext cx="6906900" cy="157650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indent="-520700" lvl="0" marL="457200">
              <a:spcBef>
                <a:spcPts val="0"/>
              </a:spcBef>
              <a:spcAft>
                <a:spcPts val="0"/>
              </a:spcAft>
              <a:buSzPts val="4600"/>
              <a:buChar char="●"/>
              <a:defRPr/>
            </a:lvl1pPr>
            <a:lvl2pPr indent="-457200" lvl="1" marL="9144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indent="-457200" lvl="2" marL="13716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indent="-457200" lvl="3" marL="18288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indent="-457200" lvl="4" marL="22860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indent="-457200" lvl="5" marL="2743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indent="-457200" lvl="6" marL="32004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indent="-457200" lvl="7" marL="36576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61060" y="18050453"/>
            <a:ext cx="10798200" cy="25818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1060" y="1898773"/>
            <a:ext cx="15337500" cy="24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060" y="4917227"/>
            <a:ext cx="15337500" cy="14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520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Char char="●"/>
              <a:defRPr sz="4600">
                <a:solidFill>
                  <a:schemeClr val="dk2"/>
                </a:solidFill>
              </a:defRPr>
            </a:lvl1pPr>
            <a:lvl2pPr indent="-457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2pPr>
            <a:lvl3pPr indent="-457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3pPr>
            <a:lvl4pPr indent="-457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4pPr>
            <a:lvl5pPr indent="-457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5pPr>
            <a:lvl6pPr indent="-457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6pPr>
            <a:lvl7pPr indent="-457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7pPr>
            <a:lvl8pPr indent="-457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8pPr>
            <a:lvl9pPr indent="-457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 algn="r">
              <a:buNone/>
              <a:defRPr sz="2500">
                <a:solidFill>
                  <a:schemeClr val="dk2"/>
                </a:solidFill>
              </a:defRPr>
            </a:lvl1pPr>
            <a:lvl2pPr lvl="1" algn="r">
              <a:buNone/>
              <a:defRPr sz="2500">
                <a:solidFill>
                  <a:schemeClr val="dk2"/>
                </a:solidFill>
              </a:defRPr>
            </a:lvl2pPr>
            <a:lvl3pPr lvl="2" algn="r">
              <a:buNone/>
              <a:defRPr sz="2500">
                <a:solidFill>
                  <a:schemeClr val="dk2"/>
                </a:solidFill>
              </a:defRPr>
            </a:lvl3pPr>
            <a:lvl4pPr lvl="3" algn="r">
              <a:buNone/>
              <a:defRPr sz="2500">
                <a:solidFill>
                  <a:schemeClr val="dk2"/>
                </a:solidFill>
              </a:defRPr>
            </a:lvl4pPr>
            <a:lvl5pPr lvl="4" algn="r">
              <a:buNone/>
              <a:defRPr sz="2500">
                <a:solidFill>
                  <a:schemeClr val="dk2"/>
                </a:solidFill>
              </a:defRPr>
            </a:lvl5pPr>
            <a:lvl6pPr lvl="5" algn="r">
              <a:buNone/>
              <a:defRPr sz="2500">
                <a:solidFill>
                  <a:schemeClr val="dk2"/>
                </a:solidFill>
              </a:defRPr>
            </a:lvl6pPr>
            <a:lvl7pPr lvl="6" algn="r">
              <a:buNone/>
              <a:defRPr sz="2500">
                <a:solidFill>
                  <a:schemeClr val="dk2"/>
                </a:solidFill>
              </a:defRPr>
            </a:lvl7pPr>
            <a:lvl8pPr lvl="7" algn="r">
              <a:buNone/>
              <a:defRPr sz="2500">
                <a:solidFill>
                  <a:schemeClr val="dk2"/>
                </a:solidFill>
              </a:defRPr>
            </a:lvl8pPr>
            <a:lvl9pPr lvl="8" algn="r">
              <a:buNone/>
              <a:defRPr sz="2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459200" cy="219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107775" y="4805098"/>
            <a:ext cx="12548449" cy="4034900"/>
            <a:chOff x="2107775" y="4805098"/>
            <a:chExt cx="12548449" cy="40349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994100" y="4805098"/>
              <a:ext cx="64710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100">
                  <a:solidFill>
                    <a:srgbClr val="DED4CE"/>
                  </a:solidFill>
                  <a:latin typeface="Pacifico"/>
                  <a:ea typeface="Pacifico"/>
                  <a:cs typeface="Pacifico"/>
                  <a:sym typeface="Pacifico"/>
                </a:rPr>
                <a:t>Welcome</a:t>
              </a:r>
              <a:endParaRPr sz="8100">
                <a:solidFill>
                  <a:srgbClr val="DED4CE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2107775" y="5783750"/>
              <a:ext cx="12548449" cy="2308800"/>
              <a:chOff x="1955375" y="5783750"/>
              <a:chExt cx="12548449" cy="2308800"/>
            </a:xfrm>
          </p:grpSpPr>
          <p:grpSp>
            <p:nvGrpSpPr>
              <p:cNvPr id="58" name="Google Shape;58;p13"/>
              <p:cNvGrpSpPr/>
              <p:nvPr/>
            </p:nvGrpSpPr>
            <p:grpSpPr>
              <a:xfrm>
                <a:off x="1955375" y="5783750"/>
                <a:ext cx="12548449" cy="2308800"/>
                <a:chOff x="2269275" y="5783750"/>
                <a:chExt cx="12548449" cy="2308800"/>
              </a:xfrm>
            </p:grpSpPr>
            <p:sp>
              <p:nvSpPr>
                <p:cNvPr id="59" name="Google Shape;59;p13"/>
                <p:cNvSpPr txBox="1"/>
                <p:nvPr/>
              </p:nvSpPr>
              <p:spPr>
                <a:xfrm>
                  <a:off x="2269275" y="5783750"/>
                  <a:ext cx="4883400" cy="230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0">
                      <a:solidFill>
                        <a:srgbClr val="A56B4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Alice</a:t>
                  </a:r>
                  <a:endParaRPr sz="15000">
                    <a:solidFill>
                      <a:srgbClr val="A56B4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</p:txBody>
            </p:sp>
            <p:sp>
              <p:nvSpPr>
                <p:cNvPr id="60" name="Google Shape;60;p13"/>
                <p:cNvSpPr txBox="1"/>
                <p:nvPr/>
              </p:nvSpPr>
              <p:spPr>
                <a:xfrm>
                  <a:off x="8855525" y="5783750"/>
                  <a:ext cx="5962200" cy="230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0">
                      <a:solidFill>
                        <a:srgbClr val="A56B4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James</a:t>
                  </a:r>
                  <a:endParaRPr sz="15000">
                    <a:solidFill>
                      <a:srgbClr val="A56B4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</p:txBody>
            </p:sp>
          </p:grpSp>
          <p:sp>
            <p:nvSpPr>
              <p:cNvPr id="61" name="Google Shape;61;p13"/>
              <p:cNvSpPr txBox="1"/>
              <p:nvPr/>
            </p:nvSpPr>
            <p:spPr>
              <a:xfrm>
                <a:off x="6488474" y="6595350"/>
                <a:ext cx="2184000" cy="124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100">
                    <a:solidFill>
                      <a:srgbClr val="DED4CE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&amp;</a:t>
                </a:r>
                <a:endParaRPr sz="8100">
                  <a:solidFill>
                    <a:srgbClr val="DED4CE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62" name="Google Shape;62;p13"/>
            <p:cNvSpPr txBox="1"/>
            <p:nvPr/>
          </p:nvSpPr>
          <p:spPr>
            <a:xfrm>
              <a:off x="2973600" y="8239698"/>
              <a:ext cx="105120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900">
                  <a:solidFill>
                    <a:srgbClr val="DED4CE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 L E A S E  F I N D  Y O U R  S E A T</a:t>
              </a:r>
              <a:endParaRPr sz="3900">
                <a:solidFill>
                  <a:srgbClr val="DED4CE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810998" y="9582280"/>
            <a:ext cx="2918700" cy="11101048"/>
            <a:chOff x="810998" y="9582280"/>
            <a:chExt cx="2918700" cy="11101048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810998" y="9582280"/>
              <a:ext cx="2918700" cy="5080348"/>
              <a:chOff x="810998" y="9582280"/>
              <a:chExt cx="2918700" cy="5080348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1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810998" y="10480628"/>
                <a:ext cx="29187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Jordan Farmer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Moira Bishop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Charles Evans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Candy Crossman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Angel Collins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Wanda Ford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Lucas Allford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Nelly Gill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810998" y="15602980"/>
              <a:ext cx="2918700" cy="5080348"/>
              <a:chOff x="810998" y="9582280"/>
              <a:chExt cx="2918700" cy="5080348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5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810998" y="10480628"/>
                <a:ext cx="29187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Lloyd Elmers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Mark Adamson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Belinda Erickson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Darcy Gustman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Macon Miller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Marjory Adrian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Jessica Young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Robert Wilson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70" name="Google Shape;70;p13"/>
          <p:cNvGrpSpPr/>
          <p:nvPr/>
        </p:nvGrpSpPr>
        <p:grpSpPr>
          <a:xfrm>
            <a:off x="4196900" y="9582280"/>
            <a:ext cx="3831300" cy="11101041"/>
            <a:chOff x="4196900" y="9582280"/>
            <a:chExt cx="3831300" cy="11101041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4196900" y="9582280"/>
              <a:ext cx="3831300" cy="5080345"/>
              <a:chOff x="354684" y="9582280"/>
              <a:chExt cx="3831300" cy="5080345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2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354684" y="10480625"/>
                <a:ext cx="38313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Nicola Mitchell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Adrian Fisher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Jacques Brown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Marla Adderiy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Millicent Forster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Sally Ferguson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Alan Fraser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Juan Hancock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4202420" y="15602972"/>
              <a:ext cx="3820286" cy="5080348"/>
              <a:chOff x="810998" y="9582280"/>
              <a:chExt cx="2918700" cy="5080348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6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810998" y="10480628"/>
                <a:ext cx="29187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Kaden Walker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Carlos Chandter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Anthony Bradberry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Cassandra Foster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Kimberly Austin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Clarissa Gilbert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Denise Martinez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Eden Davis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77" name="Google Shape;77;p13"/>
          <p:cNvGrpSpPr/>
          <p:nvPr/>
        </p:nvGrpSpPr>
        <p:grpSpPr>
          <a:xfrm>
            <a:off x="8495429" y="9582272"/>
            <a:ext cx="3515282" cy="11101048"/>
            <a:chOff x="8345165" y="9582272"/>
            <a:chExt cx="3515282" cy="11101048"/>
          </a:xfrm>
        </p:grpSpPr>
        <p:grpSp>
          <p:nvGrpSpPr>
            <p:cNvPr id="78" name="Google Shape;78;p13"/>
            <p:cNvGrpSpPr/>
            <p:nvPr/>
          </p:nvGrpSpPr>
          <p:grpSpPr>
            <a:xfrm>
              <a:off x="8345165" y="9582272"/>
              <a:ext cx="3515282" cy="5080348"/>
              <a:chOff x="810998" y="9582280"/>
              <a:chExt cx="2918700" cy="5080348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3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810998" y="10480628"/>
                <a:ext cx="29187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Grace Cramer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Virginia Audley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Ryan King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Moira Clapton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Lyle Croftoon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David Bush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Dylan Campbell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Cassandra Chapman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8345165" y="15602972"/>
              <a:ext cx="3515282" cy="5080348"/>
              <a:chOff x="810998" y="9582280"/>
              <a:chExt cx="2918700" cy="5080348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7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810998" y="10480628"/>
                <a:ext cx="29187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Lewis Gibbs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Caroline Gerald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Tracy Bradberry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Joseph Calhoun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Nathan Bush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Zhess Bradshaw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Connon Dunce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Richard Mitchell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84" name="Google Shape;84;p13"/>
          <p:cNvGrpSpPr/>
          <p:nvPr/>
        </p:nvGrpSpPr>
        <p:grpSpPr>
          <a:xfrm>
            <a:off x="12483434" y="9582272"/>
            <a:ext cx="3456616" cy="11101048"/>
            <a:chOff x="12483434" y="9582272"/>
            <a:chExt cx="3456616" cy="11101048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12483434" y="9582272"/>
              <a:ext cx="3456616" cy="5080348"/>
              <a:chOff x="810998" y="9582280"/>
              <a:chExt cx="2918700" cy="5080348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4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810998" y="10480628"/>
                <a:ext cx="29187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Jose Williams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Noah Black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Sarah Bosworth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Donna Finch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Jose Farmer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Moira Barrington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Stephen Carrington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Lally Flannagan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12483434" y="15602972"/>
              <a:ext cx="3456616" cy="5080348"/>
              <a:chOff x="810998" y="9582280"/>
              <a:chExt cx="2918700" cy="5080348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810998" y="9582280"/>
                <a:ext cx="29187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Table 8</a:t>
                </a:r>
                <a:endParaRPr sz="4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810998" y="10480628"/>
                <a:ext cx="2918700" cy="418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Lloyd Jackson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Jordan Donovan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Cody Boolman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Agnes Adams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Miranda Young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Candice Duncan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Marla Freeman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Andrew Turner</a:t>
                </a:r>
                <a:endParaRPr sz="2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7250" r="7250" t="71460"/>
          <a:stretch/>
        </p:blipFill>
        <p:spPr>
          <a:xfrm>
            <a:off x="0" y="1"/>
            <a:ext cx="16459203" cy="439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