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</p:sldIdLst>
  <p:sldSz cy="2743200" cx="4572000"/>
  <p:notesSz cx="6858000" cy="9144000"/>
  <p:embeddedFontLst>
    <p:embeddedFont>
      <p:font typeface="Pacifico"/>
      <p:regular r:id="rId6"/>
    </p:embeddedFont>
    <p:embeddedFont>
      <p:font typeface="Merriweather"/>
      <p:regular r:id="rId7"/>
      <p:bold r:id="rId8"/>
      <p:italic r:id="rId9"/>
      <p:boldItalic r:id="rId1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10" Type="http://schemas.openxmlformats.org/officeDocument/2006/relationships/font" Target="fonts/Merriweather-boldItalic.fntdata"/><Relationship Id="rId9" Type="http://schemas.openxmlformats.org/officeDocument/2006/relationships/font" Target="fonts/Merriweather-italic.fntdata"/><Relationship Id="rId5" Type="http://schemas.openxmlformats.org/officeDocument/2006/relationships/slide" Target="slides/slide1.xml"/><Relationship Id="rId6" Type="http://schemas.openxmlformats.org/officeDocument/2006/relationships/font" Target="fonts/Pacifico-regular.fntdata"/><Relationship Id="rId7" Type="http://schemas.openxmlformats.org/officeDocument/2006/relationships/font" Target="fonts/Merriweather-regular.fntdata"/><Relationship Id="rId8" Type="http://schemas.openxmlformats.org/officeDocument/2006/relationships/font" Target="fonts/Merriweather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571802" y="685800"/>
            <a:ext cx="5715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571802" y="685800"/>
            <a:ext cx="5715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155854" y="397107"/>
            <a:ext cx="4260300" cy="1094700"/>
          </a:xfrm>
          <a:prstGeom prst="rect">
            <a:avLst/>
          </a:prstGeom>
        </p:spPr>
        <p:txBody>
          <a:bodyPr anchorCtr="0" anchor="b" bIns="46725" lIns="46725" spcFirstLastPara="1" rIns="46725" wrap="square" tIns="467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1pPr>
            <a:lvl2pPr lvl="1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2pPr>
            <a:lvl3pPr lvl="2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3pPr>
            <a:lvl4pPr lvl="3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4pPr>
            <a:lvl5pPr lvl="4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5pPr>
            <a:lvl6pPr lvl="5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6pPr>
            <a:lvl7pPr lvl="6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7pPr>
            <a:lvl8pPr lvl="7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8pPr>
            <a:lvl9pPr lvl="8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155850" y="1511533"/>
            <a:ext cx="4260300" cy="422700"/>
          </a:xfrm>
          <a:prstGeom prst="rect">
            <a:avLst/>
          </a:prstGeom>
        </p:spPr>
        <p:txBody>
          <a:bodyPr anchorCtr="0" anchor="t" bIns="46725" lIns="46725" spcFirstLastPara="1" rIns="46725" wrap="square" tIns="467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4236229" y="2487049"/>
            <a:ext cx="274200" cy="210000"/>
          </a:xfrm>
          <a:prstGeom prst="rect">
            <a:avLst/>
          </a:prstGeom>
        </p:spPr>
        <p:txBody>
          <a:bodyPr anchorCtr="0" anchor="ctr" bIns="46725" lIns="46725" spcFirstLastPara="1" rIns="46725" wrap="square" tIns="467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155850" y="589933"/>
            <a:ext cx="4260300" cy="1047300"/>
          </a:xfrm>
          <a:prstGeom prst="rect">
            <a:avLst/>
          </a:prstGeom>
        </p:spPr>
        <p:txBody>
          <a:bodyPr anchorCtr="0" anchor="b" bIns="46725" lIns="46725" spcFirstLastPara="1" rIns="46725" wrap="square" tIns="467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1pPr>
            <a:lvl2pPr lvl="1" algn="ctr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2pPr>
            <a:lvl3pPr lvl="2" algn="ctr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3pPr>
            <a:lvl4pPr lvl="3" algn="ctr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4pPr>
            <a:lvl5pPr lvl="4" algn="ctr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5pPr>
            <a:lvl6pPr lvl="5" algn="ctr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6pPr>
            <a:lvl7pPr lvl="6" algn="ctr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7pPr>
            <a:lvl8pPr lvl="7" algn="ctr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8pPr>
            <a:lvl9pPr lvl="8" algn="ctr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155850" y="1681187"/>
            <a:ext cx="4260300" cy="693900"/>
          </a:xfrm>
          <a:prstGeom prst="rect">
            <a:avLst/>
          </a:prstGeom>
        </p:spPr>
        <p:txBody>
          <a:bodyPr anchorCtr="0" anchor="t" bIns="46725" lIns="46725" spcFirstLastPara="1" rIns="46725" wrap="square" tIns="46725">
            <a:normAutofit/>
          </a:bodyPr>
          <a:lstStyle>
            <a:lvl1pPr indent="-285750" lvl="0" marL="457200" algn="ctr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1pPr>
            <a:lvl2pPr indent="-273050" lvl="1" marL="914400" algn="ctr">
              <a:spcBef>
                <a:spcPts val="0"/>
              </a:spcBef>
              <a:spcAft>
                <a:spcPts val="0"/>
              </a:spcAft>
              <a:buSzPts val="700"/>
              <a:buChar char="○"/>
              <a:defRPr/>
            </a:lvl2pPr>
            <a:lvl3pPr indent="-273050" lvl="2" marL="1371600" algn="ctr">
              <a:spcBef>
                <a:spcPts val="0"/>
              </a:spcBef>
              <a:spcAft>
                <a:spcPts val="0"/>
              </a:spcAft>
              <a:buSzPts val="700"/>
              <a:buChar char="■"/>
              <a:defRPr/>
            </a:lvl3pPr>
            <a:lvl4pPr indent="-273050" lvl="3" marL="1828800" algn="ctr">
              <a:spcBef>
                <a:spcPts val="0"/>
              </a:spcBef>
              <a:spcAft>
                <a:spcPts val="0"/>
              </a:spcAft>
              <a:buSzPts val="700"/>
              <a:buChar char="●"/>
              <a:defRPr/>
            </a:lvl4pPr>
            <a:lvl5pPr indent="-273050" lvl="4" marL="2286000" algn="ctr">
              <a:spcBef>
                <a:spcPts val="0"/>
              </a:spcBef>
              <a:spcAft>
                <a:spcPts val="0"/>
              </a:spcAft>
              <a:buSzPts val="700"/>
              <a:buChar char="○"/>
              <a:defRPr/>
            </a:lvl5pPr>
            <a:lvl6pPr indent="-273050" lvl="5" marL="2743200" algn="ctr">
              <a:spcBef>
                <a:spcPts val="0"/>
              </a:spcBef>
              <a:spcAft>
                <a:spcPts val="0"/>
              </a:spcAft>
              <a:buSzPts val="700"/>
              <a:buChar char="■"/>
              <a:defRPr/>
            </a:lvl6pPr>
            <a:lvl7pPr indent="-273050" lvl="6" marL="3200400" algn="ctr">
              <a:spcBef>
                <a:spcPts val="0"/>
              </a:spcBef>
              <a:spcAft>
                <a:spcPts val="0"/>
              </a:spcAft>
              <a:buSzPts val="700"/>
              <a:buChar char="●"/>
              <a:defRPr/>
            </a:lvl7pPr>
            <a:lvl8pPr indent="-273050" lvl="7" marL="3657600" algn="ctr">
              <a:spcBef>
                <a:spcPts val="0"/>
              </a:spcBef>
              <a:spcAft>
                <a:spcPts val="0"/>
              </a:spcAft>
              <a:buSzPts val="700"/>
              <a:buChar char="○"/>
              <a:defRPr/>
            </a:lvl8pPr>
            <a:lvl9pPr indent="-273050" lvl="8" marL="4114800" algn="ctr">
              <a:spcBef>
                <a:spcPts val="0"/>
              </a:spcBef>
              <a:spcAft>
                <a:spcPts val="0"/>
              </a:spcAft>
              <a:buSzPts val="7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4236229" y="2487049"/>
            <a:ext cx="274200" cy="210000"/>
          </a:xfrm>
          <a:prstGeom prst="rect">
            <a:avLst/>
          </a:prstGeom>
        </p:spPr>
        <p:txBody>
          <a:bodyPr anchorCtr="0" anchor="ctr" bIns="46725" lIns="46725" spcFirstLastPara="1" rIns="46725" wrap="square" tIns="467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4236229" y="2487049"/>
            <a:ext cx="274200" cy="210000"/>
          </a:xfrm>
          <a:prstGeom prst="rect">
            <a:avLst/>
          </a:prstGeom>
        </p:spPr>
        <p:txBody>
          <a:bodyPr anchorCtr="0" anchor="ctr" bIns="46725" lIns="46725" spcFirstLastPara="1" rIns="46725" wrap="square" tIns="467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155850" y="1147120"/>
            <a:ext cx="4260300" cy="449100"/>
          </a:xfrm>
          <a:prstGeom prst="rect">
            <a:avLst/>
          </a:prstGeom>
        </p:spPr>
        <p:txBody>
          <a:bodyPr anchorCtr="0" anchor="ctr" bIns="46725" lIns="46725" spcFirstLastPara="1" rIns="46725" wrap="square" tIns="467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4236229" y="2487049"/>
            <a:ext cx="274200" cy="210000"/>
          </a:xfrm>
          <a:prstGeom prst="rect">
            <a:avLst/>
          </a:prstGeom>
        </p:spPr>
        <p:txBody>
          <a:bodyPr anchorCtr="0" anchor="ctr" bIns="46725" lIns="46725" spcFirstLastPara="1" rIns="46725" wrap="square" tIns="467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155850" y="237347"/>
            <a:ext cx="4260300" cy="305400"/>
          </a:xfrm>
          <a:prstGeom prst="rect">
            <a:avLst/>
          </a:prstGeom>
        </p:spPr>
        <p:txBody>
          <a:bodyPr anchorCtr="0" anchor="t" bIns="46725" lIns="46725" spcFirstLastPara="1" rIns="46725" wrap="square" tIns="467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155850" y="614653"/>
            <a:ext cx="4260300" cy="1822200"/>
          </a:xfrm>
          <a:prstGeom prst="rect">
            <a:avLst/>
          </a:prstGeom>
        </p:spPr>
        <p:txBody>
          <a:bodyPr anchorCtr="0" anchor="t" bIns="46725" lIns="46725" spcFirstLastPara="1" rIns="46725" wrap="square" tIns="46725">
            <a:normAutofit/>
          </a:bodyPr>
          <a:lstStyle>
            <a:lvl1pPr indent="-285750" lvl="0" marL="4572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1pPr>
            <a:lvl2pPr indent="-273050" lvl="1" marL="914400">
              <a:spcBef>
                <a:spcPts val="0"/>
              </a:spcBef>
              <a:spcAft>
                <a:spcPts val="0"/>
              </a:spcAft>
              <a:buSzPts val="700"/>
              <a:buChar char="○"/>
              <a:defRPr/>
            </a:lvl2pPr>
            <a:lvl3pPr indent="-273050" lvl="2" marL="1371600">
              <a:spcBef>
                <a:spcPts val="0"/>
              </a:spcBef>
              <a:spcAft>
                <a:spcPts val="0"/>
              </a:spcAft>
              <a:buSzPts val="700"/>
              <a:buChar char="■"/>
              <a:defRPr/>
            </a:lvl3pPr>
            <a:lvl4pPr indent="-273050" lvl="3" marL="1828800">
              <a:spcBef>
                <a:spcPts val="0"/>
              </a:spcBef>
              <a:spcAft>
                <a:spcPts val="0"/>
              </a:spcAft>
              <a:buSzPts val="700"/>
              <a:buChar char="●"/>
              <a:defRPr/>
            </a:lvl4pPr>
            <a:lvl5pPr indent="-273050" lvl="4" marL="2286000">
              <a:spcBef>
                <a:spcPts val="0"/>
              </a:spcBef>
              <a:spcAft>
                <a:spcPts val="0"/>
              </a:spcAft>
              <a:buSzPts val="700"/>
              <a:buChar char="○"/>
              <a:defRPr/>
            </a:lvl5pPr>
            <a:lvl6pPr indent="-273050" lvl="5" marL="2743200">
              <a:spcBef>
                <a:spcPts val="0"/>
              </a:spcBef>
              <a:spcAft>
                <a:spcPts val="0"/>
              </a:spcAft>
              <a:buSzPts val="700"/>
              <a:buChar char="■"/>
              <a:defRPr/>
            </a:lvl6pPr>
            <a:lvl7pPr indent="-273050" lvl="6" marL="3200400">
              <a:spcBef>
                <a:spcPts val="0"/>
              </a:spcBef>
              <a:spcAft>
                <a:spcPts val="0"/>
              </a:spcAft>
              <a:buSzPts val="700"/>
              <a:buChar char="●"/>
              <a:defRPr/>
            </a:lvl7pPr>
            <a:lvl8pPr indent="-273050" lvl="7" marL="3657600">
              <a:spcBef>
                <a:spcPts val="0"/>
              </a:spcBef>
              <a:spcAft>
                <a:spcPts val="0"/>
              </a:spcAft>
              <a:buSzPts val="700"/>
              <a:buChar char="○"/>
              <a:defRPr/>
            </a:lvl8pPr>
            <a:lvl9pPr indent="-273050" lvl="8" marL="4114800">
              <a:spcBef>
                <a:spcPts val="0"/>
              </a:spcBef>
              <a:spcAft>
                <a:spcPts val="0"/>
              </a:spcAft>
              <a:buSzPts val="7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4236229" y="2487049"/>
            <a:ext cx="274200" cy="210000"/>
          </a:xfrm>
          <a:prstGeom prst="rect">
            <a:avLst/>
          </a:prstGeom>
        </p:spPr>
        <p:txBody>
          <a:bodyPr anchorCtr="0" anchor="ctr" bIns="46725" lIns="46725" spcFirstLastPara="1" rIns="46725" wrap="square" tIns="467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155850" y="237347"/>
            <a:ext cx="4260300" cy="305400"/>
          </a:xfrm>
          <a:prstGeom prst="rect">
            <a:avLst/>
          </a:prstGeom>
        </p:spPr>
        <p:txBody>
          <a:bodyPr anchorCtr="0" anchor="t" bIns="46725" lIns="46725" spcFirstLastPara="1" rIns="46725" wrap="square" tIns="467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155850" y="614653"/>
            <a:ext cx="1999800" cy="1822200"/>
          </a:xfrm>
          <a:prstGeom prst="rect">
            <a:avLst/>
          </a:prstGeom>
        </p:spPr>
        <p:txBody>
          <a:bodyPr anchorCtr="0" anchor="t" bIns="46725" lIns="46725" spcFirstLastPara="1" rIns="46725" wrap="square" tIns="46725">
            <a:normAutofit/>
          </a:bodyPr>
          <a:lstStyle>
            <a:lvl1pPr indent="-273050" lvl="0" marL="457200">
              <a:spcBef>
                <a:spcPts val="0"/>
              </a:spcBef>
              <a:spcAft>
                <a:spcPts val="0"/>
              </a:spcAft>
              <a:buSzPts val="700"/>
              <a:buChar char="●"/>
              <a:defRPr sz="700"/>
            </a:lvl1pPr>
            <a:lvl2pPr indent="-266700" lvl="1" marL="914400">
              <a:spcBef>
                <a:spcPts val="0"/>
              </a:spcBef>
              <a:spcAft>
                <a:spcPts val="0"/>
              </a:spcAft>
              <a:buSzPts val="600"/>
              <a:buChar char="○"/>
              <a:defRPr sz="600"/>
            </a:lvl2pPr>
            <a:lvl3pPr indent="-266700" lvl="2" marL="1371600">
              <a:spcBef>
                <a:spcPts val="0"/>
              </a:spcBef>
              <a:spcAft>
                <a:spcPts val="0"/>
              </a:spcAft>
              <a:buSzPts val="600"/>
              <a:buChar char="■"/>
              <a:defRPr sz="600"/>
            </a:lvl3pPr>
            <a:lvl4pPr indent="-266700" lvl="3" marL="1828800">
              <a:spcBef>
                <a:spcPts val="0"/>
              </a:spcBef>
              <a:spcAft>
                <a:spcPts val="0"/>
              </a:spcAft>
              <a:buSzPts val="600"/>
              <a:buChar char="●"/>
              <a:defRPr sz="600"/>
            </a:lvl4pPr>
            <a:lvl5pPr indent="-266700" lvl="4" marL="2286000">
              <a:spcBef>
                <a:spcPts val="0"/>
              </a:spcBef>
              <a:spcAft>
                <a:spcPts val="0"/>
              </a:spcAft>
              <a:buSzPts val="600"/>
              <a:buChar char="○"/>
              <a:defRPr sz="600"/>
            </a:lvl5pPr>
            <a:lvl6pPr indent="-266700" lvl="5" marL="2743200">
              <a:spcBef>
                <a:spcPts val="0"/>
              </a:spcBef>
              <a:spcAft>
                <a:spcPts val="0"/>
              </a:spcAft>
              <a:buSzPts val="600"/>
              <a:buChar char="■"/>
              <a:defRPr sz="600"/>
            </a:lvl6pPr>
            <a:lvl7pPr indent="-266700" lvl="6" marL="3200400">
              <a:spcBef>
                <a:spcPts val="0"/>
              </a:spcBef>
              <a:spcAft>
                <a:spcPts val="0"/>
              </a:spcAft>
              <a:buSzPts val="600"/>
              <a:buChar char="●"/>
              <a:defRPr sz="600"/>
            </a:lvl7pPr>
            <a:lvl8pPr indent="-266700" lvl="7" marL="3657600">
              <a:spcBef>
                <a:spcPts val="0"/>
              </a:spcBef>
              <a:spcAft>
                <a:spcPts val="0"/>
              </a:spcAft>
              <a:buSzPts val="600"/>
              <a:buChar char="○"/>
              <a:defRPr sz="600"/>
            </a:lvl8pPr>
            <a:lvl9pPr indent="-266700" lvl="8" marL="4114800">
              <a:spcBef>
                <a:spcPts val="0"/>
              </a:spcBef>
              <a:spcAft>
                <a:spcPts val="0"/>
              </a:spcAft>
              <a:buSzPts val="600"/>
              <a:buChar char="■"/>
              <a:defRPr sz="6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2416200" y="614653"/>
            <a:ext cx="1999800" cy="1822200"/>
          </a:xfrm>
          <a:prstGeom prst="rect">
            <a:avLst/>
          </a:prstGeom>
        </p:spPr>
        <p:txBody>
          <a:bodyPr anchorCtr="0" anchor="t" bIns="46725" lIns="46725" spcFirstLastPara="1" rIns="46725" wrap="square" tIns="46725">
            <a:normAutofit/>
          </a:bodyPr>
          <a:lstStyle>
            <a:lvl1pPr indent="-273050" lvl="0" marL="457200">
              <a:spcBef>
                <a:spcPts val="0"/>
              </a:spcBef>
              <a:spcAft>
                <a:spcPts val="0"/>
              </a:spcAft>
              <a:buSzPts val="700"/>
              <a:buChar char="●"/>
              <a:defRPr sz="700"/>
            </a:lvl1pPr>
            <a:lvl2pPr indent="-266700" lvl="1" marL="914400">
              <a:spcBef>
                <a:spcPts val="0"/>
              </a:spcBef>
              <a:spcAft>
                <a:spcPts val="0"/>
              </a:spcAft>
              <a:buSzPts val="600"/>
              <a:buChar char="○"/>
              <a:defRPr sz="600"/>
            </a:lvl2pPr>
            <a:lvl3pPr indent="-266700" lvl="2" marL="1371600">
              <a:spcBef>
                <a:spcPts val="0"/>
              </a:spcBef>
              <a:spcAft>
                <a:spcPts val="0"/>
              </a:spcAft>
              <a:buSzPts val="600"/>
              <a:buChar char="■"/>
              <a:defRPr sz="600"/>
            </a:lvl3pPr>
            <a:lvl4pPr indent="-266700" lvl="3" marL="1828800">
              <a:spcBef>
                <a:spcPts val="0"/>
              </a:spcBef>
              <a:spcAft>
                <a:spcPts val="0"/>
              </a:spcAft>
              <a:buSzPts val="600"/>
              <a:buChar char="●"/>
              <a:defRPr sz="600"/>
            </a:lvl4pPr>
            <a:lvl5pPr indent="-266700" lvl="4" marL="2286000">
              <a:spcBef>
                <a:spcPts val="0"/>
              </a:spcBef>
              <a:spcAft>
                <a:spcPts val="0"/>
              </a:spcAft>
              <a:buSzPts val="600"/>
              <a:buChar char="○"/>
              <a:defRPr sz="600"/>
            </a:lvl5pPr>
            <a:lvl6pPr indent="-266700" lvl="5" marL="2743200">
              <a:spcBef>
                <a:spcPts val="0"/>
              </a:spcBef>
              <a:spcAft>
                <a:spcPts val="0"/>
              </a:spcAft>
              <a:buSzPts val="600"/>
              <a:buChar char="■"/>
              <a:defRPr sz="600"/>
            </a:lvl6pPr>
            <a:lvl7pPr indent="-266700" lvl="6" marL="3200400">
              <a:spcBef>
                <a:spcPts val="0"/>
              </a:spcBef>
              <a:spcAft>
                <a:spcPts val="0"/>
              </a:spcAft>
              <a:buSzPts val="600"/>
              <a:buChar char="●"/>
              <a:defRPr sz="600"/>
            </a:lvl7pPr>
            <a:lvl8pPr indent="-266700" lvl="7" marL="3657600">
              <a:spcBef>
                <a:spcPts val="0"/>
              </a:spcBef>
              <a:spcAft>
                <a:spcPts val="0"/>
              </a:spcAft>
              <a:buSzPts val="600"/>
              <a:buChar char="○"/>
              <a:defRPr sz="600"/>
            </a:lvl8pPr>
            <a:lvl9pPr indent="-266700" lvl="8" marL="4114800">
              <a:spcBef>
                <a:spcPts val="0"/>
              </a:spcBef>
              <a:spcAft>
                <a:spcPts val="0"/>
              </a:spcAft>
              <a:buSzPts val="600"/>
              <a:buChar char="■"/>
              <a:defRPr sz="6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4236229" y="2487049"/>
            <a:ext cx="274200" cy="210000"/>
          </a:xfrm>
          <a:prstGeom prst="rect">
            <a:avLst/>
          </a:prstGeom>
        </p:spPr>
        <p:txBody>
          <a:bodyPr anchorCtr="0" anchor="ctr" bIns="46725" lIns="46725" spcFirstLastPara="1" rIns="46725" wrap="square" tIns="467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155850" y="237347"/>
            <a:ext cx="4260300" cy="305400"/>
          </a:xfrm>
          <a:prstGeom prst="rect">
            <a:avLst/>
          </a:prstGeom>
        </p:spPr>
        <p:txBody>
          <a:bodyPr anchorCtr="0" anchor="t" bIns="46725" lIns="46725" spcFirstLastPara="1" rIns="46725" wrap="square" tIns="467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4236229" y="2487049"/>
            <a:ext cx="274200" cy="210000"/>
          </a:xfrm>
          <a:prstGeom prst="rect">
            <a:avLst/>
          </a:prstGeom>
        </p:spPr>
        <p:txBody>
          <a:bodyPr anchorCtr="0" anchor="ctr" bIns="46725" lIns="46725" spcFirstLastPara="1" rIns="46725" wrap="square" tIns="467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155850" y="296320"/>
            <a:ext cx="1404000" cy="402900"/>
          </a:xfrm>
          <a:prstGeom prst="rect">
            <a:avLst/>
          </a:prstGeom>
        </p:spPr>
        <p:txBody>
          <a:bodyPr anchorCtr="0" anchor="b" bIns="46725" lIns="46725" spcFirstLastPara="1" rIns="46725" wrap="square" tIns="467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155850" y="741120"/>
            <a:ext cx="1404000" cy="1695600"/>
          </a:xfrm>
          <a:prstGeom prst="rect">
            <a:avLst/>
          </a:prstGeom>
        </p:spPr>
        <p:txBody>
          <a:bodyPr anchorCtr="0" anchor="t" bIns="46725" lIns="46725" spcFirstLastPara="1" rIns="46725" wrap="square" tIns="46725">
            <a:normAutofit/>
          </a:bodyPr>
          <a:lstStyle>
            <a:lvl1pPr indent="-266700" lvl="0" marL="457200">
              <a:spcBef>
                <a:spcPts val="0"/>
              </a:spcBef>
              <a:spcAft>
                <a:spcPts val="0"/>
              </a:spcAft>
              <a:buSzPts val="600"/>
              <a:buChar char="●"/>
              <a:defRPr sz="600"/>
            </a:lvl1pPr>
            <a:lvl2pPr indent="-266700" lvl="1" marL="914400">
              <a:spcBef>
                <a:spcPts val="0"/>
              </a:spcBef>
              <a:spcAft>
                <a:spcPts val="0"/>
              </a:spcAft>
              <a:buSzPts val="600"/>
              <a:buChar char="○"/>
              <a:defRPr sz="600"/>
            </a:lvl2pPr>
            <a:lvl3pPr indent="-266700" lvl="2" marL="1371600">
              <a:spcBef>
                <a:spcPts val="0"/>
              </a:spcBef>
              <a:spcAft>
                <a:spcPts val="0"/>
              </a:spcAft>
              <a:buSzPts val="600"/>
              <a:buChar char="■"/>
              <a:defRPr sz="600"/>
            </a:lvl3pPr>
            <a:lvl4pPr indent="-266700" lvl="3" marL="1828800">
              <a:spcBef>
                <a:spcPts val="0"/>
              </a:spcBef>
              <a:spcAft>
                <a:spcPts val="0"/>
              </a:spcAft>
              <a:buSzPts val="600"/>
              <a:buChar char="●"/>
              <a:defRPr sz="600"/>
            </a:lvl4pPr>
            <a:lvl5pPr indent="-266700" lvl="4" marL="2286000">
              <a:spcBef>
                <a:spcPts val="0"/>
              </a:spcBef>
              <a:spcAft>
                <a:spcPts val="0"/>
              </a:spcAft>
              <a:buSzPts val="600"/>
              <a:buChar char="○"/>
              <a:defRPr sz="600"/>
            </a:lvl5pPr>
            <a:lvl6pPr indent="-266700" lvl="5" marL="2743200">
              <a:spcBef>
                <a:spcPts val="0"/>
              </a:spcBef>
              <a:spcAft>
                <a:spcPts val="0"/>
              </a:spcAft>
              <a:buSzPts val="600"/>
              <a:buChar char="■"/>
              <a:defRPr sz="600"/>
            </a:lvl6pPr>
            <a:lvl7pPr indent="-266700" lvl="6" marL="3200400">
              <a:spcBef>
                <a:spcPts val="0"/>
              </a:spcBef>
              <a:spcAft>
                <a:spcPts val="0"/>
              </a:spcAft>
              <a:buSzPts val="600"/>
              <a:buChar char="●"/>
              <a:defRPr sz="600"/>
            </a:lvl7pPr>
            <a:lvl8pPr indent="-266700" lvl="7" marL="3657600">
              <a:spcBef>
                <a:spcPts val="0"/>
              </a:spcBef>
              <a:spcAft>
                <a:spcPts val="0"/>
              </a:spcAft>
              <a:buSzPts val="600"/>
              <a:buChar char="○"/>
              <a:defRPr sz="600"/>
            </a:lvl8pPr>
            <a:lvl9pPr indent="-266700" lvl="8" marL="4114800">
              <a:spcBef>
                <a:spcPts val="0"/>
              </a:spcBef>
              <a:spcAft>
                <a:spcPts val="0"/>
              </a:spcAft>
              <a:buSzPts val="600"/>
              <a:buChar char="■"/>
              <a:defRPr sz="6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4236229" y="2487049"/>
            <a:ext cx="274200" cy="210000"/>
          </a:xfrm>
          <a:prstGeom prst="rect">
            <a:avLst/>
          </a:prstGeom>
        </p:spPr>
        <p:txBody>
          <a:bodyPr anchorCtr="0" anchor="ctr" bIns="46725" lIns="46725" spcFirstLastPara="1" rIns="46725" wrap="square" tIns="467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245125" y="240080"/>
            <a:ext cx="3183900" cy="2181900"/>
          </a:xfrm>
          <a:prstGeom prst="rect">
            <a:avLst/>
          </a:prstGeom>
        </p:spPr>
        <p:txBody>
          <a:bodyPr anchorCtr="0" anchor="ctr" bIns="46725" lIns="46725" spcFirstLastPara="1" rIns="46725" wrap="square" tIns="467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4236229" y="2487049"/>
            <a:ext cx="274200" cy="210000"/>
          </a:xfrm>
          <a:prstGeom prst="rect">
            <a:avLst/>
          </a:prstGeom>
        </p:spPr>
        <p:txBody>
          <a:bodyPr anchorCtr="0" anchor="ctr" bIns="46725" lIns="46725" spcFirstLastPara="1" rIns="46725" wrap="square" tIns="467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2286000" y="-67"/>
            <a:ext cx="2286000" cy="2743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6725" lIns="46725" spcFirstLastPara="1" rIns="46725" wrap="square" tIns="46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132750" y="657693"/>
            <a:ext cx="2022600" cy="790500"/>
          </a:xfrm>
          <a:prstGeom prst="rect">
            <a:avLst/>
          </a:prstGeom>
        </p:spPr>
        <p:txBody>
          <a:bodyPr anchorCtr="0" anchor="b" bIns="46725" lIns="46725" spcFirstLastPara="1" rIns="46725" wrap="square" tIns="467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132750" y="1494973"/>
            <a:ext cx="2022600" cy="658800"/>
          </a:xfrm>
          <a:prstGeom prst="rect">
            <a:avLst/>
          </a:prstGeom>
        </p:spPr>
        <p:txBody>
          <a:bodyPr anchorCtr="0" anchor="t" bIns="46725" lIns="46725" spcFirstLastPara="1" rIns="46725" wrap="square" tIns="467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2469750" y="386173"/>
            <a:ext cx="1918500" cy="1970700"/>
          </a:xfrm>
          <a:prstGeom prst="rect">
            <a:avLst/>
          </a:prstGeom>
        </p:spPr>
        <p:txBody>
          <a:bodyPr anchorCtr="0" anchor="ctr" bIns="46725" lIns="46725" spcFirstLastPara="1" rIns="46725" wrap="square" tIns="46725">
            <a:normAutofit/>
          </a:bodyPr>
          <a:lstStyle>
            <a:lvl1pPr indent="-285750" lvl="0" marL="4572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1pPr>
            <a:lvl2pPr indent="-273050" lvl="1" marL="914400">
              <a:spcBef>
                <a:spcPts val="0"/>
              </a:spcBef>
              <a:spcAft>
                <a:spcPts val="0"/>
              </a:spcAft>
              <a:buSzPts val="700"/>
              <a:buChar char="○"/>
              <a:defRPr/>
            </a:lvl2pPr>
            <a:lvl3pPr indent="-273050" lvl="2" marL="1371600">
              <a:spcBef>
                <a:spcPts val="0"/>
              </a:spcBef>
              <a:spcAft>
                <a:spcPts val="0"/>
              </a:spcAft>
              <a:buSzPts val="700"/>
              <a:buChar char="■"/>
              <a:defRPr/>
            </a:lvl3pPr>
            <a:lvl4pPr indent="-273050" lvl="3" marL="1828800">
              <a:spcBef>
                <a:spcPts val="0"/>
              </a:spcBef>
              <a:spcAft>
                <a:spcPts val="0"/>
              </a:spcAft>
              <a:buSzPts val="700"/>
              <a:buChar char="●"/>
              <a:defRPr/>
            </a:lvl4pPr>
            <a:lvl5pPr indent="-273050" lvl="4" marL="2286000">
              <a:spcBef>
                <a:spcPts val="0"/>
              </a:spcBef>
              <a:spcAft>
                <a:spcPts val="0"/>
              </a:spcAft>
              <a:buSzPts val="700"/>
              <a:buChar char="○"/>
              <a:defRPr/>
            </a:lvl5pPr>
            <a:lvl6pPr indent="-273050" lvl="5" marL="2743200">
              <a:spcBef>
                <a:spcPts val="0"/>
              </a:spcBef>
              <a:spcAft>
                <a:spcPts val="0"/>
              </a:spcAft>
              <a:buSzPts val="700"/>
              <a:buChar char="■"/>
              <a:defRPr/>
            </a:lvl6pPr>
            <a:lvl7pPr indent="-273050" lvl="6" marL="3200400">
              <a:spcBef>
                <a:spcPts val="0"/>
              </a:spcBef>
              <a:spcAft>
                <a:spcPts val="0"/>
              </a:spcAft>
              <a:buSzPts val="700"/>
              <a:buChar char="●"/>
              <a:defRPr/>
            </a:lvl7pPr>
            <a:lvl8pPr indent="-273050" lvl="7" marL="3657600">
              <a:spcBef>
                <a:spcPts val="0"/>
              </a:spcBef>
              <a:spcAft>
                <a:spcPts val="0"/>
              </a:spcAft>
              <a:buSzPts val="700"/>
              <a:buChar char="○"/>
              <a:defRPr/>
            </a:lvl8pPr>
            <a:lvl9pPr indent="-273050" lvl="8" marL="4114800">
              <a:spcBef>
                <a:spcPts val="0"/>
              </a:spcBef>
              <a:spcAft>
                <a:spcPts val="0"/>
              </a:spcAft>
              <a:buSzPts val="7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4236229" y="2487049"/>
            <a:ext cx="274200" cy="210000"/>
          </a:xfrm>
          <a:prstGeom prst="rect">
            <a:avLst/>
          </a:prstGeom>
        </p:spPr>
        <p:txBody>
          <a:bodyPr anchorCtr="0" anchor="ctr" bIns="46725" lIns="46725" spcFirstLastPara="1" rIns="46725" wrap="square" tIns="467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155850" y="2256307"/>
            <a:ext cx="2999400" cy="322800"/>
          </a:xfrm>
          <a:prstGeom prst="rect">
            <a:avLst/>
          </a:prstGeom>
        </p:spPr>
        <p:txBody>
          <a:bodyPr anchorCtr="0" anchor="ctr" bIns="46725" lIns="46725" spcFirstLastPara="1" rIns="46725" wrap="square" tIns="467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4236229" y="2487049"/>
            <a:ext cx="274200" cy="210000"/>
          </a:xfrm>
          <a:prstGeom prst="rect">
            <a:avLst/>
          </a:prstGeom>
        </p:spPr>
        <p:txBody>
          <a:bodyPr anchorCtr="0" anchor="ctr" bIns="46725" lIns="46725" spcFirstLastPara="1" rIns="46725" wrap="square" tIns="467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155850" y="237347"/>
            <a:ext cx="4260300" cy="30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6725" lIns="46725" spcFirstLastPara="1" rIns="46725" wrap="square" tIns="467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155850" y="614653"/>
            <a:ext cx="4260300" cy="182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6725" lIns="46725" spcFirstLastPara="1" rIns="46725" wrap="square" tIns="46725">
            <a:normAutofit/>
          </a:bodyPr>
          <a:lstStyle>
            <a:lvl1pPr indent="-2857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Char char="●"/>
              <a:defRPr sz="900">
                <a:solidFill>
                  <a:schemeClr val="dk2"/>
                </a:solidFill>
              </a:defRPr>
            </a:lvl1pPr>
            <a:lvl2pPr indent="-2730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Char char="○"/>
              <a:defRPr sz="700">
                <a:solidFill>
                  <a:schemeClr val="dk2"/>
                </a:solidFill>
              </a:defRPr>
            </a:lvl2pPr>
            <a:lvl3pPr indent="-2730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Char char="■"/>
              <a:defRPr sz="700">
                <a:solidFill>
                  <a:schemeClr val="dk2"/>
                </a:solidFill>
              </a:defRPr>
            </a:lvl3pPr>
            <a:lvl4pPr indent="-2730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Char char="●"/>
              <a:defRPr sz="700">
                <a:solidFill>
                  <a:schemeClr val="dk2"/>
                </a:solidFill>
              </a:defRPr>
            </a:lvl4pPr>
            <a:lvl5pPr indent="-2730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Char char="○"/>
              <a:defRPr sz="700">
                <a:solidFill>
                  <a:schemeClr val="dk2"/>
                </a:solidFill>
              </a:defRPr>
            </a:lvl5pPr>
            <a:lvl6pPr indent="-2730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Char char="■"/>
              <a:defRPr sz="700">
                <a:solidFill>
                  <a:schemeClr val="dk2"/>
                </a:solidFill>
              </a:defRPr>
            </a:lvl6pPr>
            <a:lvl7pPr indent="-2730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Char char="●"/>
              <a:defRPr sz="700">
                <a:solidFill>
                  <a:schemeClr val="dk2"/>
                </a:solidFill>
              </a:defRPr>
            </a:lvl7pPr>
            <a:lvl8pPr indent="-2730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Char char="○"/>
              <a:defRPr sz="700">
                <a:solidFill>
                  <a:schemeClr val="dk2"/>
                </a:solidFill>
              </a:defRPr>
            </a:lvl8pPr>
            <a:lvl9pPr indent="-2730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Char char="■"/>
              <a:defRPr sz="7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4236229" y="2487049"/>
            <a:ext cx="274200" cy="21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725" lIns="46725" spcFirstLastPara="1" rIns="46725" wrap="square" tIns="46725">
            <a:normAutofit/>
          </a:bodyPr>
          <a:lstStyle>
            <a:lvl1pPr lvl="0" algn="r">
              <a:buNone/>
              <a:defRPr sz="500">
                <a:solidFill>
                  <a:schemeClr val="dk2"/>
                </a:solidFill>
              </a:defRPr>
            </a:lvl1pPr>
            <a:lvl2pPr lvl="1" algn="r">
              <a:buNone/>
              <a:defRPr sz="500">
                <a:solidFill>
                  <a:schemeClr val="dk2"/>
                </a:solidFill>
              </a:defRPr>
            </a:lvl2pPr>
            <a:lvl3pPr lvl="2" algn="r">
              <a:buNone/>
              <a:defRPr sz="500">
                <a:solidFill>
                  <a:schemeClr val="dk2"/>
                </a:solidFill>
              </a:defRPr>
            </a:lvl3pPr>
            <a:lvl4pPr lvl="3" algn="r">
              <a:buNone/>
              <a:defRPr sz="500">
                <a:solidFill>
                  <a:schemeClr val="dk2"/>
                </a:solidFill>
              </a:defRPr>
            </a:lvl4pPr>
            <a:lvl5pPr lvl="4" algn="r">
              <a:buNone/>
              <a:defRPr sz="500">
                <a:solidFill>
                  <a:schemeClr val="dk2"/>
                </a:solidFill>
              </a:defRPr>
            </a:lvl5pPr>
            <a:lvl6pPr lvl="5" algn="r">
              <a:buNone/>
              <a:defRPr sz="500">
                <a:solidFill>
                  <a:schemeClr val="dk2"/>
                </a:solidFill>
              </a:defRPr>
            </a:lvl6pPr>
            <a:lvl7pPr lvl="6" algn="r">
              <a:buNone/>
              <a:defRPr sz="500">
                <a:solidFill>
                  <a:schemeClr val="dk2"/>
                </a:solidFill>
              </a:defRPr>
            </a:lvl7pPr>
            <a:lvl8pPr lvl="7" algn="r">
              <a:buNone/>
              <a:defRPr sz="500">
                <a:solidFill>
                  <a:schemeClr val="dk2"/>
                </a:solidFill>
              </a:defRPr>
            </a:lvl8pPr>
            <a:lvl9pPr lvl="8" algn="r">
              <a:buNone/>
              <a:defRPr sz="5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/>
          </a:blip>
          <a:srcRect b="0" l="0" r="0" t="40001"/>
          <a:stretch/>
        </p:blipFill>
        <p:spPr>
          <a:xfrm>
            <a:off x="-3600" y="-2"/>
            <a:ext cx="4572001" cy="2743199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/>
        </p:nvSpPr>
        <p:spPr>
          <a:xfrm>
            <a:off x="262729" y="182375"/>
            <a:ext cx="2196000" cy="67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4400">
                <a:solidFill>
                  <a:srgbClr val="B9ACA7"/>
                </a:solidFill>
                <a:latin typeface="Pacifico"/>
                <a:ea typeface="Pacifico"/>
                <a:cs typeface="Pacifico"/>
                <a:sym typeface="Pacifico"/>
              </a:rPr>
              <a:t>RSVP</a:t>
            </a:r>
            <a:endParaRPr sz="4400">
              <a:solidFill>
                <a:srgbClr val="B9ACA7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56" name="Google Shape;56;p13"/>
          <p:cNvSpPr txBox="1"/>
          <p:nvPr/>
        </p:nvSpPr>
        <p:spPr>
          <a:xfrm>
            <a:off x="273600" y="911971"/>
            <a:ext cx="2159400" cy="1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700">
                <a:solidFill>
                  <a:srgbClr val="A36742"/>
                </a:solidFill>
                <a:latin typeface="Merriweather"/>
                <a:ea typeface="Merriweather"/>
                <a:cs typeface="Merriweather"/>
                <a:sym typeface="Merriweather"/>
              </a:rPr>
              <a:t>B Y  1 ST  O F  A U G U S T  2 0 2 5</a:t>
            </a:r>
            <a:endParaRPr b="1" sz="700">
              <a:solidFill>
                <a:srgbClr val="A36742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grpSp>
        <p:nvGrpSpPr>
          <p:cNvPr id="57" name="Google Shape;57;p13"/>
          <p:cNvGrpSpPr/>
          <p:nvPr/>
        </p:nvGrpSpPr>
        <p:grpSpPr>
          <a:xfrm>
            <a:off x="270000" y="1207450"/>
            <a:ext cx="2279875" cy="215400"/>
            <a:chOff x="270000" y="1207450"/>
            <a:chExt cx="2279875" cy="215400"/>
          </a:xfrm>
        </p:grpSpPr>
        <p:sp>
          <p:nvSpPr>
            <p:cNvPr id="58" name="Google Shape;58;p13"/>
            <p:cNvSpPr txBox="1"/>
            <p:nvPr/>
          </p:nvSpPr>
          <p:spPr>
            <a:xfrm>
              <a:off x="270000" y="1207450"/>
              <a:ext cx="3099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>
                  <a:solidFill>
                    <a:srgbClr val="B9ACA7"/>
                  </a:solidFill>
                  <a:latin typeface="Pacifico"/>
                  <a:ea typeface="Pacifico"/>
                  <a:cs typeface="Pacifico"/>
                  <a:sym typeface="Pacifico"/>
                </a:rPr>
                <a:t>M</a:t>
              </a:r>
              <a:endParaRPr>
                <a:solidFill>
                  <a:srgbClr val="B9ACA7"/>
                </a:solidFill>
                <a:latin typeface="Pacifico"/>
                <a:ea typeface="Pacifico"/>
                <a:cs typeface="Pacifico"/>
                <a:sym typeface="Pacifico"/>
              </a:endParaRPr>
            </a:p>
          </p:txBody>
        </p:sp>
        <p:cxnSp>
          <p:nvCxnSpPr>
            <p:cNvPr id="59" name="Google Shape;59;p13"/>
            <p:cNvCxnSpPr/>
            <p:nvPr/>
          </p:nvCxnSpPr>
          <p:spPr>
            <a:xfrm rot="10800000">
              <a:off x="572875" y="1364300"/>
              <a:ext cx="1977000" cy="0"/>
            </a:xfrm>
            <a:prstGeom prst="straightConnector1">
              <a:avLst/>
            </a:prstGeom>
            <a:noFill/>
            <a:ln cap="flat" cmpd="sng" w="9525">
              <a:solidFill>
                <a:srgbClr val="B9ACA7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60" name="Google Shape;60;p13"/>
          <p:cNvGrpSpPr/>
          <p:nvPr/>
        </p:nvGrpSpPr>
        <p:grpSpPr>
          <a:xfrm>
            <a:off x="273425" y="1515087"/>
            <a:ext cx="2159450" cy="107700"/>
            <a:chOff x="273425" y="1515087"/>
            <a:chExt cx="2159450" cy="107700"/>
          </a:xfrm>
        </p:grpSpPr>
        <p:cxnSp>
          <p:nvCxnSpPr>
            <p:cNvPr id="61" name="Google Shape;61;p13"/>
            <p:cNvCxnSpPr/>
            <p:nvPr/>
          </p:nvCxnSpPr>
          <p:spPr>
            <a:xfrm rot="10800000">
              <a:off x="273425" y="1594125"/>
              <a:ext cx="215400" cy="0"/>
            </a:xfrm>
            <a:prstGeom prst="straightConnector1">
              <a:avLst/>
            </a:prstGeom>
            <a:noFill/>
            <a:ln cap="flat" cmpd="sng" w="9525">
              <a:solidFill>
                <a:srgbClr val="B9ACA7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62" name="Google Shape;62;p13"/>
            <p:cNvSpPr txBox="1"/>
            <p:nvPr/>
          </p:nvSpPr>
          <p:spPr>
            <a:xfrm>
              <a:off x="561775" y="1515087"/>
              <a:ext cx="1871100" cy="107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700">
                  <a:solidFill>
                    <a:srgbClr val="A36742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A C C E P T S  W I T H  P L E A S U R E</a:t>
              </a:r>
              <a:endParaRPr sz="700">
                <a:solidFill>
                  <a:srgbClr val="A36742"/>
                </a:solidFill>
                <a:latin typeface="Merriweather"/>
                <a:ea typeface="Merriweather"/>
                <a:cs typeface="Merriweather"/>
                <a:sym typeface="Merriweather"/>
              </a:endParaRPr>
            </a:p>
          </p:txBody>
        </p:sp>
      </p:grpSp>
      <p:grpSp>
        <p:nvGrpSpPr>
          <p:cNvPr id="63" name="Google Shape;63;p13"/>
          <p:cNvGrpSpPr/>
          <p:nvPr/>
        </p:nvGrpSpPr>
        <p:grpSpPr>
          <a:xfrm>
            <a:off x="273425" y="1733960"/>
            <a:ext cx="2159450" cy="107700"/>
            <a:chOff x="273425" y="1515087"/>
            <a:chExt cx="2159450" cy="107700"/>
          </a:xfrm>
        </p:grpSpPr>
        <p:cxnSp>
          <p:nvCxnSpPr>
            <p:cNvPr id="64" name="Google Shape;64;p13"/>
            <p:cNvCxnSpPr/>
            <p:nvPr/>
          </p:nvCxnSpPr>
          <p:spPr>
            <a:xfrm rot="10800000">
              <a:off x="273425" y="1594125"/>
              <a:ext cx="215400" cy="0"/>
            </a:xfrm>
            <a:prstGeom prst="straightConnector1">
              <a:avLst/>
            </a:prstGeom>
            <a:noFill/>
            <a:ln cap="flat" cmpd="sng" w="9525">
              <a:solidFill>
                <a:srgbClr val="B9ACA7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65" name="Google Shape;65;p13"/>
            <p:cNvSpPr txBox="1"/>
            <p:nvPr/>
          </p:nvSpPr>
          <p:spPr>
            <a:xfrm>
              <a:off x="561775" y="1515087"/>
              <a:ext cx="1871100" cy="107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700">
                  <a:solidFill>
                    <a:srgbClr val="A36742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D E C L I N E S  W I T H  R E G R E T</a:t>
              </a:r>
              <a:endParaRPr sz="700">
                <a:solidFill>
                  <a:srgbClr val="A36742"/>
                </a:solidFill>
                <a:latin typeface="Merriweather"/>
                <a:ea typeface="Merriweather"/>
                <a:cs typeface="Merriweather"/>
                <a:sym typeface="Merriweather"/>
              </a:endParaRPr>
            </a:p>
          </p:txBody>
        </p:sp>
      </p:grpSp>
      <p:sp>
        <p:nvSpPr>
          <p:cNvPr id="66" name="Google Shape;66;p13"/>
          <p:cNvSpPr txBox="1"/>
          <p:nvPr/>
        </p:nvSpPr>
        <p:spPr>
          <a:xfrm>
            <a:off x="273425" y="2000260"/>
            <a:ext cx="1871100" cy="1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700">
                <a:solidFill>
                  <a:srgbClr val="A36742"/>
                </a:solidFill>
                <a:latin typeface="Merriweather"/>
                <a:ea typeface="Merriweather"/>
                <a:cs typeface="Merriweather"/>
                <a:sym typeface="Merriweather"/>
              </a:rPr>
              <a:t>D I E T A R Y  R E Q U I R E M E N T S ?</a:t>
            </a:r>
            <a:endParaRPr sz="700">
              <a:solidFill>
                <a:srgbClr val="A36742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cxnSp>
        <p:nvCxnSpPr>
          <p:cNvPr id="67" name="Google Shape;67;p13"/>
          <p:cNvCxnSpPr/>
          <p:nvPr/>
        </p:nvCxnSpPr>
        <p:spPr>
          <a:xfrm rot="10800000">
            <a:off x="273500" y="2287225"/>
            <a:ext cx="2141400" cy="0"/>
          </a:xfrm>
          <a:prstGeom prst="straightConnector1">
            <a:avLst/>
          </a:prstGeom>
          <a:noFill/>
          <a:ln cap="flat" cmpd="sng" w="9525">
            <a:solidFill>
              <a:srgbClr val="B9ACA7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8" name="Google Shape;68;p13"/>
          <p:cNvSpPr txBox="1"/>
          <p:nvPr/>
        </p:nvSpPr>
        <p:spPr>
          <a:xfrm>
            <a:off x="273425" y="2452569"/>
            <a:ext cx="2097600" cy="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600">
                <a:solidFill>
                  <a:srgbClr val="B9ACA7"/>
                </a:solidFill>
                <a:latin typeface="Merriweather"/>
                <a:ea typeface="Merriweather"/>
                <a:cs typeface="Merriweather"/>
                <a:sym typeface="Merriweather"/>
              </a:rPr>
              <a:t>B E S T  R E G A R D S ,  A L I C E  A N D  J A M E S </a:t>
            </a:r>
            <a:endParaRPr sz="600">
              <a:solidFill>
                <a:srgbClr val="B9ACA7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pic>
        <p:nvPicPr>
          <p:cNvPr id="69" name="Google Shape;69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725326" y="94925"/>
            <a:ext cx="1591326" cy="2544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