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Pacifico"/>
      <p:regular r:id="rId6"/>
    </p:embeddedFont>
    <p:embeddedFont>
      <p:font typeface="Merriweather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Merriweather-boldItalic.fntdata"/><Relationship Id="rId9" Type="http://schemas.openxmlformats.org/officeDocument/2006/relationships/font" Target="fonts/Merriweather-italic.fntdata"/><Relationship Id="rId5" Type="http://schemas.openxmlformats.org/officeDocument/2006/relationships/slide" Target="slides/slide1.xml"/><Relationship Id="rId6" Type="http://schemas.openxmlformats.org/officeDocument/2006/relationships/font" Target="fonts/Pacifico-regular.fntdata"/><Relationship Id="rId7" Type="http://schemas.openxmlformats.org/officeDocument/2006/relationships/font" Target="fonts/Merriweather-regular.fntdata"/><Relationship Id="rId8" Type="http://schemas.openxmlformats.org/officeDocument/2006/relationships/font" Target="fonts/Merriweath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14858" r="14858" t="596"/>
          <a:stretch/>
        </p:blipFill>
        <p:spPr>
          <a:xfrm>
            <a:off x="0" y="0"/>
            <a:ext cx="7559997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0" y="0"/>
            <a:ext cx="7560001" cy="10692001"/>
            <a:chOff x="0" y="0"/>
            <a:chExt cx="7560001" cy="10692001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28941" l="0" r="31525" t="0"/>
            <a:stretch/>
          </p:blipFill>
          <p:spPr>
            <a:xfrm>
              <a:off x="5456350" y="8679125"/>
              <a:ext cx="2103650" cy="20128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" name="Google Shape;57;p13"/>
            <p:cNvGrpSpPr/>
            <p:nvPr/>
          </p:nvGrpSpPr>
          <p:grpSpPr>
            <a:xfrm>
              <a:off x="0" y="0"/>
              <a:ext cx="7560001" cy="2431000"/>
              <a:chOff x="0" y="0"/>
              <a:chExt cx="7560001" cy="2431000"/>
            </a:xfrm>
          </p:grpSpPr>
          <p:pic>
            <p:nvPicPr>
              <p:cNvPr id="58" name="Google Shape;58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16520" t="18280"/>
              <a:stretch/>
            </p:blipFill>
            <p:spPr>
              <a:xfrm>
                <a:off x="5353425" y="0"/>
                <a:ext cx="2206576" cy="2431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16520" t="18280"/>
              <a:stretch/>
            </p:blipFill>
            <p:spPr>
              <a:xfrm flipH="1">
                <a:off x="0" y="0"/>
                <a:ext cx="2206576" cy="2431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0" name="Google Shape;60;p13"/>
          <p:cNvGrpSpPr/>
          <p:nvPr/>
        </p:nvGrpSpPr>
        <p:grpSpPr>
          <a:xfrm>
            <a:off x="1540950" y="410275"/>
            <a:ext cx="4478100" cy="1821141"/>
            <a:chOff x="1540950" y="410275"/>
            <a:chExt cx="4478100" cy="1821141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2052750" y="410275"/>
              <a:ext cx="34545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Alice </a:t>
              </a:r>
              <a:r>
                <a:rPr lang="ru" sz="16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&amp;</a:t>
              </a:r>
              <a:r>
                <a:rPr lang="ru" sz="19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James</a:t>
              </a:r>
              <a:endParaRPr sz="19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1540950" y="738316"/>
              <a:ext cx="4478100" cy="93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1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Wedding</a:t>
              </a:r>
              <a:endParaRPr sz="6100">
                <a:solidFill>
                  <a:srgbClr val="A56B4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1540950" y="1677316"/>
              <a:ext cx="4478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B9ACA7"/>
                  </a:solidFill>
                  <a:latin typeface="Pacifico"/>
                  <a:ea typeface="Pacifico"/>
                  <a:cs typeface="Pacifico"/>
                  <a:sym typeface="Pacifico"/>
                </a:rPr>
                <a:t>Checklist</a:t>
              </a:r>
              <a:endParaRPr sz="3600">
                <a:solidFill>
                  <a:srgbClr val="B9ACA7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644223" y="2693375"/>
            <a:ext cx="3272400" cy="3577858"/>
            <a:chOff x="644223" y="2693375"/>
            <a:chExt cx="3272400" cy="3577858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644223" y="2693375"/>
              <a:ext cx="3272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1 -</a:t>
              </a:r>
              <a:r>
                <a:rPr lang="ru" sz="16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MONTH BEFORE</a:t>
              </a:r>
              <a:endParaRPr sz="1600">
                <a:solidFill>
                  <a:srgbClr val="A56B4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830182" y="3061025"/>
              <a:ext cx="29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Confirm hair &amp; makeup times</a:t>
              </a:r>
              <a:endParaRPr sz="11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830182" y="3295600"/>
              <a:ext cx="2901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Schedule walk </a:t>
              </a: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through</a:t>
              </a: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with</a:t>
              </a:r>
              <a:endParaRPr sz="11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your venue assistant</a:t>
              </a:r>
              <a:endParaRPr sz="11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830182" y="3700775"/>
              <a:ext cx="29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Work on seating chart</a:t>
              </a:r>
              <a:endParaRPr sz="11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830182" y="3942458"/>
              <a:ext cx="2901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Finalize number of tables &amp; </a:t>
              </a:r>
              <a:endParaRPr sz="11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centerpieces</a:t>
              </a:r>
              <a:endParaRPr sz="11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830182" y="4343134"/>
              <a:ext cx="29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Write your vows</a:t>
              </a:r>
              <a:endParaRPr sz="11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830182" y="4584817"/>
              <a:ext cx="29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Review song list with band / DJ</a:t>
              </a:r>
              <a:endParaRPr sz="11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830182" y="4826517"/>
              <a:ext cx="2901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Send as many final payments </a:t>
              </a:r>
              <a:endParaRPr sz="11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as possible</a:t>
              </a:r>
              <a:endParaRPr sz="11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830182" y="5230158"/>
              <a:ext cx="29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Send  directions to drivers</a:t>
              </a:r>
              <a:endParaRPr sz="11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830182" y="5464283"/>
              <a:ext cx="29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Bachelorette Party</a:t>
              </a:r>
              <a:endParaRPr sz="11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830182" y="5698408"/>
              <a:ext cx="29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Purchase / create guestbook</a:t>
              </a:r>
              <a:endParaRPr sz="11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830182" y="5932533"/>
              <a:ext cx="2901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Order wedding programs &amp;</a:t>
              </a:r>
              <a:endParaRPr sz="11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thank-you-cards</a:t>
              </a:r>
              <a:endParaRPr sz="11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650404" y="3094025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rgbClr val="A56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650404" y="3333746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rgbClr val="A56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650404" y="3733775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rgbClr val="A56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650404" y="3966400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rgbClr val="A56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650404" y="4376134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rgbClr val="A56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650404" y="4617817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rgbClr val="A56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50404" y="4858459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rgbClr val="A56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50404" y="5263158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rgbClr val="A56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650404" y="5497271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rgbClr val="A56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650404" y="5731408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rgbClr val="A56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650404" y="5962842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rgbClr val="A56B4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644223" y="6554925"/>
            <a:ext cx="3272400" cy="3491601"/>
            <a:chOff x="644223" y="6554925"/>
            <a:chExt cx="3272400" cy="3491601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644223" y="6554925"/>
              <a:ext cx="3272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2 -</a:t>
              </a:r>
              <a:r>
                <a:rPr lang="ru" sz="16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WEEKS BEFORE</a:t>
              </a:r>
              <a:endParaRPr sz="1600">
                <a:solidFill>
                  <a:srgbClr val="A56B4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grpSp>
          <p:nvGrpSpPr>
            <p:cNvPr id="90" name="Google Shape;90;p13"/>
            <p:cNvGrpSpPr/>
            <p:nvPr/>
          </p:nvGrpSpPr>
          <p:grpSpPr>
            <a:xfrm>
              <a:off x="650404" y="6922575"/>
              <a:ext cx="3081378" cy="169200"/>
              <a:chOff x="650404" y="6922575"/>
              <a:chExt cx="3081378" cy="169200"/>
            </a:xfrm>
          </p:grpSpPr>
          <p:sp>
            <p:nvSpPr>
              <p:cNvPr id="91" name="Google Shape;91;p13"/>
              <p:cNvSpPr txBox="1"/>
              <p:nvPr/>
            </p:nvSpPr>
            <p:spPr>
              <a:xfrm>
                <a:off x="830182" y="6922575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Finalize seating charts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650404" y="695557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650404" y="7188684"/>
              <a:ext cx="3081378" cy="338700"/>
              <a:chOff x="650404" y="7157150"/>
              <a:chExt cx="3081378" cy="338700"/>
            </a:xfrm>
          </p:grpSpPr>
          <p:sp>
            <p:nvSpPr>
              <p:cNvPr id="94" name="Google Shape;94;p13"/>
              <p:cNvSpPr txBox="1"/>
              <p:nvPr/>
            </p:nvSpPr>
            <p:spPr>
              <a:xfrm>
                <a:off x="830182" y="7157150"/>
                <a:ext cx="29016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Get final headcount to eaterer and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any guest allergy details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650404" y="7195296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" name="Google Shape;96;p13"/>
            <p:cNvGrpSpPr/>
            <p:nvPr/>
          </p:nvGrpSpPr>
          <p:grpSpPr>
            <a:xfrm>
              <a:off x="650404" y="7602969"/>
              <a:ext cx="3081378" cy="169200"/>
              <a:chOff x="650404" y="7562325"/>
              <a:chExt cx="3081378" cy="169200"/>
            </a:xfrm>
          </p:grpSpPr>
          <p:sp>
            <p:nvSpPr>
              <p:cNvPr id="97" name="Google Shape;97;p13"/>
              <p:cNvSpPr txBox="1"/>
              <p:nvPr/>
            </p:nvSpPr>
            <p:spPr>
              <a:xfrm>
                <a:off x="830182" y="7562325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Final dress fitting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650404" y="75953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" name="Google Shape;99;p13"/>
            <p:cNvGrpSpPr/>
            <p:nvPr/>
          </p:nvGrpSpPr>
          <p:grpSpPr>
            <a:xfrm>
              <a:off x="650404" y="7876186"/>
              <a:ext cx="3081378" cy="169200"/>
              <a:chOff x="650404" y="7804008"/>
              <a:chExt cx="3081378" cy="169200"/>
            </a:xfrm>
          </p:grpSpPr>
          <p:sp>
            <p:nvSpPr>
              <p:cNvPr id="100" name="Google Shape;100;p13"/>
              <p:cNvSpPr txBox="1"/>
              <p:nvPr/>
            </p:nvSpPr>
            <p:spPr>
              <a:xfrm>
                <a:off x="830182" y="7804008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Pick up your dress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650404" y="7827950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" name="Google Shape;102;p13"/>
            <p:cNvGrpSpPr/>
            <p:nvPr/>
          </p:nvGrpSpPr>
          <p:grpSpPr>
            <a:xfrm>
              <a:off x="650404" y="8156512"/>
              <a:ext cx="3081378" cy="338700"/>
              <a:chOff x="650404" y="8204683"/>
              <a:chExt cx="3081378" cy="338700"/>
            </a:xfrm>
          </p:grpSpPr>
          <p:sp>
            <p:nvSpPr>
              <p:cNvPr id="103" name="Google Shape;103;p13"/>
              <p:cNvSpPr txBox="1"/>
              <p:nvPr/>
            </p:nvSpPr>
            <p:spPr>
              <a:xfrm>
                <a:off x="830182" y="8204683"/>
                <a:ext cx="29016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Follow up with guests that </a:t>
                </a: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haven't</a:t>
                </a: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 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responded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650404" y="8237683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" name="Google Shape;105;p13"/>
            <p:cNvGrpSpPr/>
            <p:nvPr/>
          </p:nvGrpSpPr>
          <p:grpSpPr>
            <a:xfrm>
              <a:off x="650404" y="8570797"/>
              <a:ext cx="3081378" cy="338700"/>
              <a:chOff x="650404" y="8446366"/>
              <a:chExt cx="3081378" cy="338700"/>
            </a:xfrm>
          </p:grpSpPr>
          <p:sp>
            <p:nvSpPr>
              <p:cNvPr id="106" name="Google Shape;106;p13"/>
              <p:cNvSpPr txBox="1"/>
              <p:nvPr/>
            </p:nvSpPr>
            <p:spPr>
              <a:xfrm>
                <a:off x="830182" y="8446366"/>
                <a:ext cx="29016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Give  priority shot list to photographer &amp;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videographer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650404" y="8479366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" name="Google Shape;108;p13"/>
            <p:cNvGrpSpPr/>
            <p:nvPr/>
          </p:nvGrpSpPr>
          <p:grpSpPr>
            <a:xfrm>
              <a:off x="650404" y="9006407"/>
              <a:ext cx="3187871" cy="169200"/>
              <a:chOff x="650404" y="9091700"/>
              <a:chExt cx="3187871" cy="169200"/>
            </a:xfrm>
          </p:grpSpPr>
          <p:sp>
            <p:nvSpPr>
              <p:cNvPr id="109" name="Google Shape;109;p13"/>
              <p:cNvSpPr txBox="1"/>
              <p:nvPr/>
            </p:nvSpPr>
            <p:spPr>
              <a:xfrm>
                <a:off x="830175" y="9091700"/>
                <a:ext cx="3008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Confirm all rental and floral delivery times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650404" y="9124708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" name="Google Shape;111;p13"/>
            <p:cNvGrpSpPr/>
            <p:nvPr/>
          </p:nvGrpSpPr>
          <p:grpSpPr>
            <a:xfrm>
              <a:off x="650404" y="9272516"/>
              <a:ext cx="3081378" cy="169200"/>
              <a:chOff x="650404" y="9325833"/>
              <a:chExt cx="3081378" cy="169200"/>
            </a:xfrm>
          </p:grpSpPr>
          <p:sp>
            <p:nvSpPr>
              <p:cNvPr id="112" name="Google Shape;112;p13"/>
              <p:cNvSpPr txBox="1"/>
              <p:nvPr/>
            </p:nvSpPr>
            <p:spPr>
              <a:xfrm>
                <a:off x="830182" y="9325833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Send any remaining payments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650404" y="9358821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" name="Google Shape;114;p13"/>
            <p:cNvGrpSpPr/>
            <p:nvPr/>
          </p:nvGrpSpPr>
          <p:grpSpPr>
            <a:xfrm>
              <a:off x="650404" y="9538625"/>
              <a:ext cx="3187871" cy="507900"/>
              <a:chOff x="650404" y="9559950"/>
              <a:chExt cx="3187871" cy="507900"/>
            </a:xfrm>
          </p:grpSpPr>
          <p:sp>
            <p:nvSpPr>
              <p:cNvPr id="115" name="Google Shape;115;p13"/>
              <p:cNvSpPr txBox="1"/>
              <p:nvPr/>
            </p:nvSpPr>
            <p:spPr>
              <a:xfrm>
                <a:off x="830175" y="9559950"/>
                <a:ext cx="30081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Designate people to take gifts home, 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handle decor, and return rentals after 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the wedding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650404" y="9592958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7" name="Google Shape;117;p13"/>
          <p:cNvGrpSpPr/>
          <p:nvPr/>
        </p:nvGrpSpPr>
        <p:grpSpPr>
          <a:xfrm>
            <a:off x="4049998" y="2693375"/>
            <a:ext cx="3272400" cy="2704400"/>
            <a:chOff x="4049998" y="2693375"/>
            <a:chExt cx="3272400" cy="2704400"/>
          </a:xfrm>
        </p:grpSpPr>
        <p:sp>
          <p:nvSpPr>
            <p:cNvPr id="118" name="Google Shape;118;p13"/>
            <p:cNvSpPr txBox="1"/>
            <p:nvPr/>
          </p:nvSpPr>
          <p:spPr>
            <a:xfrm>
              <a:off x="4049998" y="2693375"/>
              <a:ext cx="3272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</a:t>
              </a:r>
              <a:r>
                <a:rPr lang="ru" sz="16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-</a:t>
              </a:r>
              <a:r>
                <a:rPr lang="ru" sz="16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WEEKS BEFORE</a:t>
              </a:r>
              <a:endParaRPr sz="1600">
                <a:solidFill>
                  <a:srgbClr val="A56B4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grpSp>
          <p:nvGrpSpPr>
            <p:cNvPr id="119" name="Google Shape;119;p13"/>
            <p:cNvGrpSpPr/>
            <p:nvPr/>
          </p:nvGrpSpPr>
          <p:grpSpPr>
            <a:xfrm>
              <a:off x="4056179" y="3061025"/>
              <a:ext cx="3081378" cy="169200"/>
              <a:chOff x="4056179" y="3061025"/>
              <a:chExt cx="3081378" cy="169200"/>
            </a:xfrm>
          </p:grpSpPr>
          <p:sp>
            <p:nvSpPr>
              <p:cNvPr id="120" name="Google Shape;120;p13"/>
              <p:cNvSpPr txBox="1"/>
              <p:nvPr/>
            </p:nvSpPr>
            <p:spPr>
              <a:xfrm>
                <a:off x="4235957" y="3061025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Confirm vendors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4056179" y="30940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13"/>
            <p:cNvGrpSpPr/>
            <p:nvPr/>
          </p:nvGrpSpPr>
          <p:grpSpPr>
            <a:xfrm>
              <a:off x="4056179" y="3310781"/>
              <a:ext cx="3081378" cy="169200"/>
              <a:chOff x="4056179" y="3295600"/>
              <a:chExt cx="3081378" cy="169200"/>
            </a:xfrm>
          </p:grpSpPr>
          <p:sp>
            <p:nvSpPr>
              <p:cNvPr id="123" name="Google Shape;123;p13"/>
              <p:cNvSpPr txBox="1"/>
              <p:nvPr/>
            </p:nvSpPr>
            <p:spPr>
              <a:xfrm>
                <a:off x="4235957" y="3295600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Pack for honeymoon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4056179" y="3333746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" name="Google Shape;125;p13"/>
            <p:cNvGrpSpPr/>
            <p:nvPr/>
          </p:nvGrpSpPr>
          <p:grpSpPr>
            <a:xfrm>
              <a:off x="4056179" y="3560538"/>
              <a:ext cx="3081378" cy="169200"/>
              <a:chOff x="4056179" y="3548375"/>
              <a:chExt cx="3081378" cy="169200"/>
            </a:xfrm>
          </p:grpSpPr>
          <p:sp>
            <p:nvSpPr>
              <p:cNvPr id="126" name="Google Shape;126;p13"/>
              <p:cNvSpPr txBox="1"/>
              <p:nvPr/>
            </p:nvSpPr>
            <p:spPr>
              <a:xfrm>
                <a:off x="4235957" y="3548375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Send out the wedding day schedule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4056179" y="358137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>
              <a:off x="4056179" y="3810294"/>
              <a:ext cx="3081378" cy="169200"/>
              <a:chOff x="4056179" y="3790058"/>
              <a:chExt cx="3081378" cy="169200"/>
            </a:xfrm>
          </p:grpSpPr>
          <p:sp>
            <p:nvSpPr>
              <p:cNvPr id="129" name="Google Shape;129;p13"/>
              <p:cNvSpPr txBox="1"/>
              <p:nvPr/>
            </p:nvSpPr>
            <p:spPr>
              <a:xfrm>
                <a:off x="4235957" y="3790058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Confirm honeymoon reservations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4056179" y="3814000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4056179" y="4060050"/>
              <a:ext cx="3081378" cy="338700"/>
              <a:chOff x="4056179" y="4038334"/>
              <a:chExt cx="3081378" cy="338700"/>
            </a:xfrm>
          </p:grpSpPr>
          <p:sp>
            <p:nvSpPr>
              <p:cNvPr id="132" name="Google Shape;132;p13"/>
              <p:cNvSpPr txBox="1"/>
              <p:nvPr/>
            </p:nvSpPr>
            <p:spPr>
              <a:xfrm>
                <a:off x="4235957" y="4038334"/>
                <a:ext cx="29016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Confirm reservations for out-of-town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guests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4056179" y="4071334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" name="Google Shape;134;p13"/>
            <p:cNvGrpSpPr/>
            <p:nvPr/>
          </p:nvGrpSpPr>
          <p:grpSpPr>
            <a:xfrm>
              <a:off x="4056179" y="4479306"/>
              <a:ext cx="3081378" cy="169200"/>
              <a:chOff x="4056179" y="4508617"/>
              <a:chExt cx="3081378" cy="169200"/>
            </a:xfrm>
          </p:grpSpPr>
          <p:sp>
            <p:nvSpPr>
              <p:cNvPr id="135" name="Google Shape;135;p13"/>
              <p:cNvSpPr txBox="1"/>
              <p:nvPr/>
            </p:nvSpPr>
            <p:spPr>
              <a:xfrm>
                <a:off x="4235957" y="4508617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Get hair cut &amp; colored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4056179" y="4541617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" name="Google Shape;137;p13"/>
            <p:cNvGrpSpPr/>
            <p:nvPr/>
          </p:nvGrpSpPr>
          <p:grpSpPr>
            <a:xfrm>
              <a:off x="4056179" y="4729063"/>
              <a:ext cx="3081378" cy="169200"/>
              <a:chOff x="4056179" y="4750317"/>
              <a:chExt cx="3081378" cy="169200"/>
            </a:xfrm>
          </p:grpSpPr>
          <p:sp>
            <p:nvSpPr>
              <p:cNvPr id="138" name="Google Shape;138;p13"/>
              <p:cNvSpPr txBox="1"/>
              <p:nvPr/>
            </p:nvSpPr>
            <p:spPr>
              <a:xfrm>
                <a:off x="4235957" y="4750317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Confirm rehearsal dinner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4056179" y="4782259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" name="Google Shape;140;p13"/>
            <p:cNvGrpSpPr/>
            <p:nvPr/>
          </p:nvGrpSpPr>
          <p:grpSpPr>
            <a:xfrm>
              <a:off x="4056179" y="4978819"/>
              <a:ext cx="3081378" cy="169200"/>
              <a:chOff x="4056179" y="5001558"/>
              <a:chExt cx="3081378" cy="169200"/>
            </a:xfrm>
          </p:grpSpPr>
          <p:sp>
            <p:nvSpPr>
              <p:cNvPr id="141" name="Google Shape;141;p13"/>
              <p:cNvSpPr txBox="1"/>
              <p:nvPr/>
            </p:nvSpPr>
            <p:spPr>
              <a:xfrm>
                <a:off x="4235957" y="5001558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Gather documents for travel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4056179" y="5034558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" name="Google Shape;143;p13"/>
            <p:cNvGrpSpPr/>
            <p:nvPr/>
          </p:nvGrpSpPr>
          <p:grpSpPr>
            <a:xfrm>
              <a:off x="4056179" y="5228575"/>
              <a:ext cx="3081378" cy="169200"/>
              <a:chOff x="4056179" y="5464283"/>
              <a:chExt cx="3081378" cy="169200"/>
            </a:xfrm>
          </p:grpSpPr>
          <p:sp>
            <p:nvSpPr>
              <p:cNvPr id="144" name="Google Shape;144;p13"/>
              <p:cNvSpPr txBox="1"/>
              <p:nvPr/>
            </p:nvSpPr>
            <p:spPr>
              <a:xfrm>
                <a:off x="4235957" y="5464283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Confirm rehearsal plans with attendants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4056179" y="5497271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6" name="Google Shape;146;p13"/>
          <p:cNvGrpSpPr/>
          <p:nvPr/>
        </p:nvGrpSpPr>
        <p:grpSpPr>
          <a:xfrm>
            <a:off x="4049998" y="5683174"/>
            <a:ext cx="3272400" cy="1905821"/>
            <a:chOff x="4049998" y="5683174"/>
            <a:chExt cx="3272400" cy="1905821"/>
          </a:xfrm>
        </p:grpSpPr>
        <p:sp>
          <p:nvSpPr>
            <p:cNvPr id="147" name="Google Shape;147;p13"/>
            <p:cNvSpPr txBox="1"/>
            <p:nvPr/>
          </p:nvSpPr>
          <p:spPr>
            <a:xfrm>
              <a:off x="4049998" y="5683174"/>
              <a:ext cx="3272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2 -</a:t>
              </a:r>
              <a:r>
                <a:rPr lang="ru" sz="16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DAYS BEFORE</a:t>
              </a:r>
              <a:endParaRPr sz="1600">
                <a:solidFill>
                  <a:srgbClr val="A56B4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grpSp>
          <p:nvGrpSpPr>
            <p:cNvPr id="148" name="Google Shape;148;p13"/>
            <p:cNvGrpSpPr/>
            <p:nvPr/>
          </p:nvGrpSpPr>
          <p:grpSpPr>
            <a:xfrm>
              <a:off x="4056179" y="6050824"/>
              <a:ext cx="3081378" cy="169200"/>
              <a:chOff x="650404" y="6922575"/>
              <a:chExt cx="3081378" cy="169200"/>
            </a:xfrm>
          </p:grpSpPr>
          <p:sp>
            <p:nvSpPr>
              <p:cNvPr id="149" name="Google Shape;149;p13"/>
              <p:cNvSpPr txBox="1"/>
              <p:nvPr/>
            </p:nvSpPr>
            <p:spPr>
              <a:xfrm>
                <a:off x="830182" y="6922575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Pack wedding day emergency kit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650404" y="695557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" name="Google Shape;151;p13"/>
            <p:cNvGrpSpPr/>
            <p:nvPr/>
          </p:nvGrpSpPr>
          <p:grpSpPr>
            <a:xfrm>
              <a:off x="4056179" y="6324618"/>
              <a:ext cx="3081378" cy="169200"/>
              <a:chOff x="650404" y="7157150"/>
              <a:chExt cx="3081378" cy="169200"/>
            </a:xfrm>
          </p:grpSpPr>
          <p:sp>
            <p:nvSpPr>
              <p:cNvPr id="152" name="Google Shape;152;p13"/>
              <p:cNvSpPr txBox="1"/>
              <p:nvPr/>
            </p:nvSpPr>
            <p:spPr>
              <a:xfrm>
                <a:off x="830182" y="7157150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Manicure &amp; Pedicure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650404" y="7195296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3"/>
            <p:cNvGrpSpPr/>
            <p:nvPr/>
          </p:nvGrpSpPr>
          <p:grpSpPr>
            <a:xfrm>
              <a:off x="4056179" y="6598412"/>
              <a:ext cx="3081378" cy="169200"/>
              <a:chOff x="650404" y="7562325"/>
              <a:chExt cx="3081378" cy="169200"/>
            </a:xfrm>
          </p:grpSpPr>
          <p:sp>
            <p:nvSpPr>
              <p:cNvPr id="155" name="Google Shape;155;p13"/>
              <p:cNvSpPr txBox="1"/>
              <p:nvPr/>
            </p:nvSpPr>
            <p:spPr>
              <a:xfrm>
                <a:off x="830182" y="7562325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Finalize wedding vows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650404" y="75953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" name="Google Shape;157;p13"/>
            <p:cNvGrpSpPr/>
            <p:nvPr/>
          </p:nvGrpSpPr>
          <p:grpSpPr>
            <a:xfrm>
              <a:off x="4056179" y="6872206"/>
              <a:ext cx="3081378" cy="169200"/>
              <a:chOff x="650404" y="7804008"/>
              <a:chExt cx="3081378" cy="169200"/>
            </a:xfrm>
          </p:grpSpPr>
          <p:sp>
            <p:nvSpPr>
              <p:cNvPr id="158" name="Google Shape;158;p13"/>
              <p:cNvSpPr txBox="1"/>
              <p:nvPr/>
            </p:nvSpPr>
            <p:spPr>
              <a:xfrm>
                <a:off x="830182" y="7804008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Pack bag with wedding day essentials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650404" y="7827950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" name="Google Shape;160;p13"/>
            <p:cNvGrpSpPr/>
            <p:nvPr/>
          </p:nvGrpSpPr>
          <p:grpSpPr>
            <a:xfrm>
              <a:off x="4056179" y="7146001"/>
              <a:ext cx="3081378" cy="169200"/>
              <a:chOff x="650404" y="8204683"/>
              <a:chExt cx="3081378" cy="169200"/>
            </a:xfrm>
          </p:grpSpPr>
          <p:sp>
            <p:nvSpPr>
              <p:cNvPr id="161" name="Google Shape;161;p13"/>
              <p:cNvSpPr txBox="1"/>
              <p:nvPr/>
            </p:nvSpPr>
            <p:spPr>
              <a:xfrm>
                <a:off x="830182" y="8204683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Give welcome bags to hotel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650404" y="8237683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3"/>
            <p:cNvGrpSpPr/>
            <p:nvPr/>
          </p:nvGrpSpPr>
          <p:grpSpPr>
            <a:xfrm>
              <a:off x="4056179" y="7419795"/>
              <a:ext cx="3081378" cy="169200"/>
              <a:chOff x="650404" y="8204683"/>
              <a:chExt cx="3081378" cy="169200"/>
            </a:xfrm>
          </p:grpSpPr>
          <p:sp>
            <p:nvSpPr>
              <p:cNvPr id="164" name="Google Shape;164;p13"/>
              <p:cNvSpPr txBox="1"/>
              <p:nvPr/>
            </p:nvSpPr>
            <p:spPr>
              <a:xfrm>
                <a:off x="830182" y="8204683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Get a spray tan / self tanner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65" name="Google Shape;165;p13"/>
              <p:cNvSpPr/>
              <p:nvPr/>
            </p:nvSpPr>
            <p:spPr>
              <a:xfrm>
                <a:off x="650404" y="8237683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6" name="Google Shape;166;p13"/>
          <p:cNvGrpSpPr/>
          <p:nvPr/>
        </p:nvGrpSpPr>
        <p:grpSpPr>
          <a:xfrm>
            <a:off x="4049998" y="7888615"/>
            <a:ext cx="3272400" cy="1358233"/>
            <a:chOff x="4049998" y="7888615"/>
            <a:chExt cx="3272400" cy="1358233"/>
          </a:xfrm>
        </p:grpSpPr>
        <p:sp>
          <p:nvSpPr>
            <p:cNvPr id="167" name="Google Shape;167;p13"/>
            <p:cNvSpPr txBox="1"/>
            <p:nvPr/>
          </p:nvSpPr>
          <p:spPr>
            <a:xfrm>
              <a:off x="4049998" y="7888615"/>
              <a:ext cx="3272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1 -</a:t>
              </a:r>
              <a:r>
                <a:rPr lang="ru" sz="16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DAY BEFORE</a:t>
              </a:r>
              <a:endParaRPr sz="1600">
                <a:solidFill>
                  <a:srgbClr val="A56B4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grpSp>
          <p:nvGrpSpPr>
            <p:cNvPr id="168" name="Google Shape;168;p13"/>
            <p:cNvGrpSpPr/>
            <p:nvPr/>
          </p:nvGrpSpPr>
          <p:grpSpPr>
            <a:xfrm>
              <a:off x="4056179" y="8256265"/>
              <a:ext cx="3081378" cy="169200"/>
              <a:chOff x="650404" y="6922575"/>
              <a:chExt cx="3081378" cy="169200"/>
            </a:xfrm>
          </p:grpSpPr>
          <p:sp>
            <p:nvSpPr>
              <p:cNvPr id="169" name="Google Shape;169;p13"/>
              <p:cNvSpPr txBox="1"/>
              <p:nvPr/>
            </p:nvSpPr>
            <p:spPr>
              <a:xfrm>
                <a:off x="830182" y="6922575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Drop off items to the reception venue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650404" y="695557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1" name="Google Shape;171;p13"/>
            <p:cNvGrpSpPr/>
            <p:nvPr/>
          </p:nvGrpSpPr>
          <p:grpSpPr>
            <a:xfrm>
              <a:off x="4056179" y="8530059"/>
              <a:ext cx="3081378" cy="169200"/>
              <a:chOff x="650404" y="7157150"/>
              <a:chExt cx="3081378" cy="169200"/>
            </a:xfrm>
          </p:grpSpPr>
          <p:sp>
            <p:nvSpPr>
              <p:cNvPr id="172" name="Google Shape;172;p13"/>
              <p:cNvSpPr txBox="1"/>
              <p:nvPr/>
            </p:nvSpPr>
            <p:spPr>
              <a:xfrm>
                <a:off x="830182" y="7157150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Give rings to best man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650404" y="7195296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3"/>
            <p:cNvGrpSpPr/>
            <p:nvPr/>
          </p:nvGrpSpPr>
          <p:grpSpPr>
            <a:xfrm>
              <a:off x="4056179" y="8803854"/>
              <a:ext cx="3081378" cy="169200"/>
              <a:chOff x="650404" y="7562325"/>
              <a:chExt cx="3081378" cy="169200"/>
            </a:xfrm>
          </p:grpSpPr>
          <p:sp>
            <p:nvSpPr>
              <p:cNvPr id="175" name="Google Shape;175;p13"/>
              <p:cNvSpPr txBox="1"/>
              <p:nvPr/>
            </p:nvSpPr>
            <p:spPr>
              <a:xfrm>
                <a:off x="830182" y="7562325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Attend rehearsal dinner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650404" y="75953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" name="Google Shape;177;p13"/>
            <p:cNvGrpSpPr/>
            <p:nvPr/>
          </p:nvGrpSpPr>
          <p:grpSpPr>
            <a:xfrm>
              <a:off x="4056179" y="9077648"/>
              <a:ext cx="3081378" cy="169200"/>
              <a:chOff x="650404" y="7804008"/>
              <a:chExt cx="3081378" cy="169200"/>
            </a:xfrm>
          </p:grpSpPr>
          <p:sp>
            <p:nvSpPr>
              <p:cNvPr id="178" name="Google Shape;178;p13"/>
              <p:cNvSpPr txBox="1"/>
              <p:nvPr/>
            </p:nvSpPr>
            <p:spPr>
              <a:xfrm>
                <a:off x="830182" y="7804008"/>
                <a:ext cx="2901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A322C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Finish packing for honeymoon</a:t>
                </a:r>
                <a:endParaRPr sz="11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179" name="Google Shape;179;p13"/>
              <p:cNvSpPr/>
              <p:nvPr/>
            </p:nvSpPr>
            <p:spPr>
              <a:xfrm>
                <a:off x="650404" y="7827950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rgbClr val="A56B4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