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Pacifico"/>
      <p:regular r:id="rId7"/>
    </p:embeddedFont>
    <p:embeddedFont>
      <p:font typeface="Merriweather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erriweather-boldItalic.fntdata"/><Relationship Id="rId10" Type="http://schemas.openxmlformats.org/officeDocument/2006/relationships/font" Target="fonts/Merriweather-italic.fntdata"/><Relationship Id="rId9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acifico-regular.fntdata"/><Relationship Id="rId8" Type="http://schemas.openxmlformats.org/officeDocument/2006/relationships/font" Target="fonts/Merriweath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" y="0"/>
            <a:ext cx="4571999" cy="6400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642900" y="2803575"/>
            <a:ext cx="3286200" cy="3123250"/>
            <a:chOff x="642950" y="2803575"/>
            <a:chExt cx="3286200" cy="312325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1307100" y="2803575"/>
              <a:ext cx="1957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J O I N  U S  F O R  A</a:t>
              </a:r>
              <a:endParaRPr sz="900">
                <a:solidFill>
                  <a:srgbClr val="B9ACA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642950" y="3143398"/>
              <a:ext cx="32862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rgbClr val="A56B47"/>
                  </a:solidFill>
                  <a:latin typeface="Pacifico"/>
                  <a:ea typeface="Pacifico"/>
                  <a:cs typeface="Pacifico"/>
                  <a:sym typeface="Pacifico"/>
                </a:rPr>
                <a:t>Bridal Shower</a:t>
              </a:r>
              <a:endParaRPr sz="3300">
                <a:solidFill>
                  <a:srgbClr val="A56B47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1174475" y="3756425"/>
              <a:ext cx="22230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H O N O R I N G  B R I D E  T O  B E</a:t>
              </a:r>
              <a:endParaRPr sz="900">
                <a:solidFill>
                  <a:srgbClr val="B9ACA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1174475" y="4034518"/>
              <a:ext cx="222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rgbClr val="A56C49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Moira Bishop</a:t>
              </a:r>
              <a:endParaRPr sz="2600">
                <a:solidFill>
                  <a:srgbClr val="A56C49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864000" y="4628125"/>
              <a:ext cx="2844000" cy="80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 U G U S T  2 5 T H  A T  1 1 : 0 0  A . M</a:t>
              </a:r>
              <a:endParaRPr sz="9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H O S T E D  B Y  A L I C E  A N D E R S O N</a:t>
              </a:r>
              <a:endParaRPr sz="9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5 3 5 0  A D R I E N N E  C O U R T S  A P T .  5 7 9</a:t>
              </a:r>
              <a:endParaRPr sz="9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3A322C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 E G I S T E R E D  A T  A L I C E . C O M</a:t>
              </a:r>
              <a:endParaRPr sz="900">
                <a:solidFill>
                  <a:srgbClr val="3A322C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693925" y="5580625"/>
              <a:ext cx="31842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K I N D L Y  R V S P  B Y  5 . 1  T O  A L I C E</a:t>
              </a:r>
              <a:endParaRPr sz="900">
                <a:solidFill>
                  <a:srgbClr val="B9ACA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M E R L E  B R O O K S  A P T .  4 1 8  O R  M A I L . C O M</a:t>
              </a:r>
              <a:endParaRPr sz="900">
                <a:solidFill>
                  <a:srgbClr val="B9ACA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38" y="246896"/>
            <a:ext cx="2524125" cy="24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