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Wix Madefor Display"/>
      <p:regular r:id="rId7"/>
      <p:bold r:id="rId8"/>
    </p:embeddedFont>
    <p:embeddedFont>
      <p:font typeface="Wix Madefor Display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5221915-017B-4E70-B37F-57198FE3DF87}">
  <a:tblStyle styleId="{85221915-017B-4E70-B37F-57198FE3DF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WixMadeforDisplayMedium-bold.fntdata"/><Relationship Id="rId9" Type="http://schemas.openxmlformats.org/officeDocument/2006/relationships/font" Target="fonts/WixMadeforDisplay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WixMadeforDisplay-regular.fntdata"/><Relationship Id="rId8" Type="http://schemas.openxmlformats.org/officeDocument/2006/relationships/font" Target="fonts/WixMadefo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27977" y="341375"/>
            <a:ext cx="4342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400">
                <a:latin typeface="Wix Madefor Display"/>
                <a:ea typeface="Wix Madefor Display"/>
                <a:cs typeface="Wix Madefor Display"/>
                <a:sym typeface="Wix Madefor Display"/>
              </a:rPr>
              <a:t>BOARD MEETING MINUTES</a:t>
            </a:r>
            <a:endParaRPr b="1" sz="2400"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879650" y="441071"/>
            <a:ext cx="2318401" cy="190754"/>
            <a:chOff x="4879650" y="441071"/>
            <a:chExt cx="2318401" cy="190754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4879650" y="631825"/>
              <a:ext cx="2318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 txBox="1"/>
            <p:nvPr/>
          </p:nvSpPr>
          <p:spPr>
            <a:xfrm>
              <a:off x="4879651" y="441071"/>
              <a:ext cx="231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Date and Time:</a:t>
              </a:r>
              <a:endParaRPr sz="1000"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360155" y="761260"/>
            <a:ext cx="6838124" cy="190754"/>
            <a:chOff x="4879650" y="441071"/>
            <a:chExt cx="2318401" cy="190754"/>
          </a:xfrm>
        </p:grpSpPr>
        <p:cxnSp>
          <p:nvCxnSpPr>
            <p:cNvPr id="59" name="Google Shape;59;p13"/>
            <p:cNvCxnSpPr/>
            <p:nvPr/>
          </p:nvCxnSpPr>
          <p:spPr>
            <a:xfrm>
              <a:off x="4879650" y="631825"/>
              <a:ext cx="2318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4879651" y="441071"/>
              <a:ext cx="231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Medium"/>
                  <a:ea typeface="Wix Madefor Display Medium"/>
                  <a:cs typeface="Wix Madefor Display Medium"/>
                  <a:sym typeface="Wix Madefor Display Medium"/>
                </a:rPr>
                <a:t>Topic:</a:t>
              </a:r>
              <a:endParaRPr sz="1000">
                <a:latin typeface="Wix Madefor Display Medium"/>
                <a:ea typeface="Wix Madefor Display Medium"/>
                <a:cs typeface="Wix Madefor Display Medium"/>
                <a:sym typeface="Wix Madefor Display Medium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360155" y="1246485"/>
            <a:ext cx="6838124" cy="190754"/>
            <a:chOff x="4879650" y="441071"/>
            <a:chExt cx="2318401" cy="190754"/>
          </a:xfrm>
        </p:grpSpPr>
        <p:cxnSp>
          <p:nvCxnSpPr>
            <p:cNvPr id="62" name="Google Shape;62;p13"/>
            <p:cNvCxnSpPr/>
            <p:nvPr/>
          </p:nvCxnSpPr>
          <p:spPr>
            <a:xfrm>
              <a:off x="4879650" y="631825"/>
              <a:ext cx="2318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 txBox="1"/>
            <p:nvPr/>
          </p:nvSpPr>
          <p:spPr>
            <a:xfrm>
              <a:off x="4879651" y="441071"/>
              <a:ext cx="231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MINUTES TAKEN BY:</a:t>
              </a:r>
              <a:endParaRPr b="1" sz="1000"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</p:grpSp>
      <p:graphicFrame>
        <p:nvGraphicFramePr>
          <p:cNvPr id="64" name="Google Shape;64;p13"/>
          <p:cNvGraphicFramePr/>
          <p:nvPr/>
        </p:nvGraphicFramePr>
        <p:xfrm>
          <a:off x="360150" y="1571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{85221915-017B-4E70-B37F-57198FE3DF87}</a:tableStyleId>
              </a:tblPr>
              <a:tblGrid>
                <a:gridCol w="3253725"/>
              </a:tblGrid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ATTENDANCE AT MEETING</a:t>
                      </a:r>
                      <a:endParaRPr b="1"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5" name="Google Shape;65;p13"/>
          <p:cNvGraphicFramePr/>
          <p:nvPr/>
        </p:nvGraphicFramePr>
        <p:xfrm>
          <a:off x="3946275" y="1571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{85221915-017B-4E70-B37F-57198FE3DF87}</a:tableStyleId>
              </a:tblPr>
              <a:tblGrid>
                <a:gridCol w="3253725"/>
              </a:tblGrid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AGENDA</a:t>
                      </a:r>
                      <a:endParaRPr b="1"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6" name="Google Shape;66;p13"/>
          <p:cNvGraphicFramePr/>
          <p:nvPr/>
        </p:nvGraphicFramePr>
        <p:xfrm>
          <a:off x="360150" y="4525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{85221915-017B-4E70-B37F-57198FE3DF87}</a:tableStyleId>
              </a:tblPr>
              <a:tblGrid>
                <a:gridCol w="6838125"/>
              </a:tblGrid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2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NOTES</a:t>
                      </a:r>
                      <a:endParaRPr b="1"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7" name="Google Shape;67;p13"/>
          <p:cNvGraphicFramePr/>
          <p:nvPr/>
        </p:nvGraphicFramePr>
        <p:xfrm>
          <a:off x="360150" y="64215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{85221915-017B-4E70-B37F-57198FE3DF87}</a:tableStyleId>
              </a:tblPr>
              <a:tblGrid>
                <a:gridCol w="2227050"/>
                <a:gridCol w="2488700"/>
                <a:gridCol w="2122375"/>
              </a:tblGrid>
              <a:tr h="2409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000">
                          <a:solidFill>
                            <a:schemeClr val="lt1"/>
                          </a:solidFill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ACTION ITEMS</a:t>
                      </a:r>
                      <a:endParaRPr b="1" sz="1000">
                        <a:solidFill>
                          <a:schemeClr val="lt1"/>
                        </a:solidFill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 hMerge="1"/>
                <a:tc hMerge="1"/>
              </a:tr>
              <a:tr h="296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0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ACTION ITEM</a:t>
                      </a:r>
                      <a:endParaRPr b="1" sz="10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0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RESPONSIBILITY</a:t>
                      </a:r>
                      <a:endParaRPr b="1" sz="10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000">
                          <a:latin typeface="Wix Madefor Display"/>
                          <a:ea typeface="Wix Madefor Display"/>
                          <a:cs typeface="Wix Madefor Display"/>
                          <a:sym typeface="Wix Madefor Display"/>
                        </a:rPr>
                        <a:t>DEADLINE</a:t>
                      </a:r>
                      <a:endParaRPr b="1" sz="10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Wix Madefor Display"/>
                        <a:ea typeface="Wix Madefor Display"/>
                        <a:cs typeface="Wix Madefor Display"/>
                        <a:sym typeface="Wix Madefor Display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