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6858000" cy="9144000"/>
  <p:embeddedFontLst>
    <p:embeddedFont>
      <p:font typeface="Cormorant Upright SemiBold"/>
      <p:regular r:id="rId7"/>
      <p:bold r:id="rId8"/>
    </p:embeddedFont>
    <p:embeddedFont>
      <p:font typeface="DM Serif Display"/>
      <p:regular r:id="rId9"/>
      <p:italic r:id="rId10"/>
    </p:embeddedFont>
    <p:embeddedFont>
      <p:font typeface="Mea Culpa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eaCulpa-regular.fntdata"/><Relationship Id="rId10" Type="http://schemas.openxmlformats.org/officeDocument/2006/relationships/font" Target="fonts/DMSerifDisplay-italic.fntdata"/><Relationship Id="rId9" Type="http://schemas.openxmlformats.org/officeDocument/2006/relationships/font" Target="fonts/DMSerifDispl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ormorantUprightSemiBold-regular.fntdata"/><Relationship Id="rId8" Type="http://schemas.openxmlformats.org/officeDocument/2006/relationships/font" Target="fonts/CormorantUprigh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4" y="0"/>
            <a:ext cx="10691999" cy="7560000"/>
            <a:chOff x="-4" y="0"/>
            <a:chExt cx="10691999" cy="7560000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4" y="0"/>
              <a:ext cx="10691999" cy="755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b="59" l="388" r="0" t="99"/>
            <a:stretch/>
          </p:blipFill>
          <p:spPr>
            <a:xfrm>
              <a:off x="6" y="0"/>
              <a:ext cx="3433894" cy="7559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13"/>
          <p:cNvGrpSpPr/>
          <p:nvPr/>
        </p:nvGrpSpPr>
        <p:grpSpPr>
          <a:xfrm>
            <a:off x="792450" y="762825"/>
            <a:ext cx="9107098" cy="6034348"/>
            <a:chOff x="792450" y="762825"/>
            <a:chExt cx="9107098" cy="6034348"/>
          </a:xfrm>
        </p:grpSpPr>
        <p:pic>
          <p:nvPicPr>
            <p:cNvPr id="58" name="Google Shape;5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2450" y="762825"/>
              <a:ext cx="9107098" cy="603434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9" name="Google Shape;59;p13"/>
            <p:cNvGrpSpPr/>
            <p:nvPr/>
          </p:nvGrpSpPr>
          <p:grpSpPr>
            <a:xfrm>
              <a:off x="933450" y="904200"/>
              <a:ext cx="8825100" cy="5751600"/>
              <a:chOff x="933450" y="904200"/>
              <a:chExt cx="8825100" cy="5751600"/>
            </a:xfrm>
          </p:grpSpPr>
          <p:grpSp>
            <p:nvGrpSpPr>
              <p:cNvPr id="60" name="Google Shape;60;p13"/>
              <p:cNvGrpSpPr/>
              <p:nvPr/>
            </p:nvGrpSpPr>
            <p:grpSpPr>
              <a:xfrm>
                <a:off x="933450" y="904200"/>
                <a:ext cx="8825100" cy="5751600"/>
                <a:chOff x="1398938" y="1157063"/>
                <a:chExt cx="8825100" cy="5751600"/>
              </a:xfrm>
            </p:grpSpPr>
            <p:sp>
              <p:nvSpPr>
                <p:cNvPr id="61" name="Google Shape;61;p13"/>
                <p:cNvSpPr/>
                <p:nvPr/>
              </p:nvSpPr>
              <p:spPr>
                <a:xfrm>
                  <a:off x="1398938" y="1157063"/>
                  <a:ext cx="8825100" cy="5751600"/>
                </a:xfrm>
                <a:prstGeom prst="rect">
                  <a:avLst/>
                </a:prstGeom>
                <a:gradFill>
                  <a:gsLst>
                    <a:gs pos="0">
                      <a:srgbClr val="FFFFD1"/>
                    </a:gs>
                    <a:gs pos="50000">
                      <a:srgbClr val="DFC887"/>
                    </a:gs>
                    <a:gs pos="100000">
                      <a:srgbClr val="B77A0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" name="Google Shape;62;p13"/>
                <p:cNvSpPr/>
                <p:nvPr/>
              </p:nvSpPr>
              <p:spPr>
                <a:xfrm>
                  <a:off x="1474238" y="1238813"/>
                  <a:ext cx="8674500" cy="55881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3" name="Google Shape;63;p13"/>
              <p:cNvSpPr/>
              <p:nvPr/>
            </p:nvSpPr>
            <p:spPr>
              <a:xfrm>
                <a:off x="1275450" y="1263000"/>
                <a:ext cx="8141100" cy="5022600"/>
              </a:xfrm>
              <a:prstGeom prst="rect">
                <a:avLst/>
              </a:prstGeom>
              <a:noFill/>
              <a:ln cap="flat" cmpd="sng" w="76200">
                <a:solidFill>
                  <a:srgbClr val="25406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4" name="Google Shape;64;p13"/>
          <p:cNvGrpSpPr/>
          <p:nvPr/>
        </p:nvGrpSpPr>
        <p:grpSpPr>
          <a:xfrm>
            <a:off x="4210275" y="271773"/>
            <a:ext cx="2271299" cy="1625425"/>
            <a:chOff x="4210350" y="271773"/>
            <a:chExt cx="2271299" cy="1625425"/>
          </a:xfrm>
        </p:grpSpPr>
        <p:pic>
          <p:nvPicPr>
            <p:cNvPr id="65" name="Google Shape;65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210350" y="271773"/>
              <a:ext cx="2271299" cy="16254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6" name="Google Shape;66;p13"/>
            <p:cNvGrpSpPr/>
            <p:nvPr/>
          </p:nvGrpSpPr>
          <p:grpSpPr>
            <a:xfrm>
              <a:off x="4809450" y="759711"/>
              <a:ext cx="1073100" cy="594065"/>
              <a:chOff x="4809450" y="776935"/>
              <a:chExt cx="1073100" cy="594065"/>
            </a:xfrm>
          </p:grpSpPr>
          <p:grpSp>
            <p:nvGrpSpPr>
              <p:cNvPr id="67" name="Google Shape;67;p13"/>
              <p:cNvGrpSpPr/>
              <p:nvPr/>
            </p:nvGrpSpPr>
            <p:grpSpPr>
              <a:xfrm>
                <a:off x="5032552" y="776935"/>
                <a:ext cx="626731" cy="130780"/>
                <a:chOff x="5105000" y="756243"/>
                <a:chExt cx="516125" cy="107700"/>
              </a:xfrm>
            </p:grpSpPr>
            <p:sp>
              <p:nvSpPr>
                <p:cNvPr id="68" name="Google Shape;68;p13"/>
                <p:cNvSpPr/>
                <p:nvPr/>
              </p:nvSpPr>
              <p:spPr>
                <a:xfrm>
                  <a:off x="5105000" y="756243"/>
                  <a:ext cx="113400" cy="107700"/>
                </a:xfrm>
                <a:prstGeom prst="star5">
                  <a:avLst>
                    <a:gd fmla="val 19098" name="adj"/>
                    <a:gd fmla="val 105146" name="hf"/>
                    <a:gd fmla="val 110557" name="vf"/>
                  </a:avLst>
                </a:prstGeom>
                <a:solidFill>
                  <a:srgbClr val="A066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" name="Google Shape;69;p13"/>
                <p:cNvSpPr/>
                <p:nvPr/>
              </p:nvSpPr>
              <p:spPr>
                <a:xfrm>
                  <a:off x="5239242" y="756243"/>
                  <a:ext cx="113400" cy="107700"/>
                </a:xfrm>
                <a:prstGeom prst="star5">
                  <a:avLst>
                    <a:gd fmla="val 19098" name="adj"/>
                    <a:gd fmla="val 105146" name="hf"/>
                    <a:gd fmla="val 110557" name="vf"/>
                  </a:avLst>
                </a:prstGeom>
                <a:solidFill>
                  <a:srgbClr val="A066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" name="Google Shape;70;p13"/>
                <p:cNvSpPr/>
                <p:nvPr/>
              </p:nvSpPr>
              <p:spPr>
                <a:xfrm>
                  <a:off x="5373483" y="756243"/>
                  <a:ext cx="113400" cy="107700"/>
                </a:xfrm>
                <a:prstGeom prst="star5">
                  <a:avLst>
                    <a:gd fmla="val 19098" name="adj"/>
                    <a:gd fmla="val 105146" name="hf"/>
                    <a:gd fmla="val 110557" name="vf"/>
                  </a:avLst>
                </a:prstGeom>
                <a:solidFill>
                  <a:srgbClr val="A066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" name="Google Shape;71;p13"/>
                <p:cNvSpPr/>
                <p:nvPr/>
              </p:nvSpPr>
              <p:spPr>
                <a:xfrm>
                  <a:off x="5507725" y="756243"/>
                  <a:ext cx="113400" cy="107700"/>
                </a:xfrm>
                <a:prstGeom prst="star5">
                  <a:avLst>
                    <a:gd fmla="val 19098" name="adj"/>
                    <a:gd fmla="val 105146" name="hf"/>
                    <a:gd fmla="val 110557" name="vf"/>
                  </a:avLst>
                </a:prstGeom>
                <a:solidFill>
                  <a:srgbClr val="A066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2" name="Google Shape;72;p13"/>
              <p:cNvSpPr txBox="1"/>
              <p:nvPr/>
            </p:nvSpPr>
            <p:spPr>
              <a:xfrm>
                <a:off x="4809450" y="970800"/>
                <a:ext cx="10731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A06600"/>
                    </a:solidFill>
                    <a:latin typeface="DM Serif Display"/>
                    <a:ea typeface="DM Serif Display"/>
                    <a:cs typeface="DM Serif Display"/>
                    <a:sym typeface="DM Serif Display"/>
                  </a:rPr>
                  <a:t>YOUR SEAL</a:t>
                </a:r>
                <a:endParaRPr sz="1300">
                  <a:solidFill>
                    <a:srgbClr val="A06600"/>
                  </a:solidFill>
                  <a:latin typeface="DM Serif Display"/>
                  <a:ea typeface="DM Serif Display"/>
                  <a:cs typeface="DM Serif Display"/>
                  <a:sym typeface="DM Serif Display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A06600"/>
                    </a:solidFill>
                    <a:latin typeface="DM Serif Display"/>
                    <a:ea typeface="DM Serif Display"/>
                    <a:cs typeface="DM Serif Display"/>
                    <a:sym typeface="DM Serif Display"/>
                  </a:rPr>
                  <a:t>HERE</a:t>
                </a:r>
                <a:endParaRPr sz="1300">
                  <a:solidFill>
                    <a:srgbClr val="A06600"/>
                  </a:solidFill>
                  <a:latin typeface="DM Serif Display"/>
                  <a:ea typeface="DM Serif Display"/>
                  <a:cs typeface="DM Serif Display"/>
                  <a:sym typeface="DM Serif Display"/>
                </a:endParaRPr>
              </a:p>
            </p:txBody>
          </p:sp>
        </p:grpSp>
      </p:grpSp>
      <p:grpSp>
        <p:nvGrpSpPr>
          <p:cNvPr id="73" name="Google Shape;73;p13"/>
          <p:cNvGrpSpPr/>
          <p:nvPr/>
        </p:nvGrpSpPr>
        <p:grpSpPr>
          <a:xfrm>
            <a:off x="1881825" y="1897525"/>
            <a:ext cx="6928200" cy="3933631"/>
            <a:chOff x="1881825" y="1897525"/>
            <a:chExt cx="6928200" cy="3933631"/>
          </a:xfrm>
        </p:grpSpPr>
        <p:grpSp>
          <p:nvGrpSpPr>
            <p:cNvPr id="74" name="Google Shape;74;p13"/>
            <p:cNvGrpSpPr/>
            <p:nvPr/>
          </p:nvGrpSpPr>
          <p:grpSpPr>
            <a:xfrm>
              <a:off x="2183813" y="1897525"/>
              <a:ext cx="6324225" cy="800400"/>
              <a:chOff x="2183888" y="1897525"/>
              <a:chExt cx="6324225" cy="800400"/>
            </a:xfrm>
          </p:grpSpPr>
          <p:sp>
            <p:nvSpPr>
              <p:cNvPr id="75" name="Google Shape;75;p13"/>
              <p:cNvSpPr txBox="1"/>
              <p:nvPr/>
            </p:nvSpPr>
            <p:spPr>
              <a:xfrm>
                <a:off x="2965950" y="1897525"/>
                <a:ext cx="4760100" cy="80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5200">
                    <a:solidFill>
                      <a:schemeClr val="dk1"/>
                    </a:solidFill>
                    <a:latin typeface="Cormorant Upright SemiBold"/>
                    <a:ea typeface="Cormorant Upright SemiBold"/>
                    <a:cs typeface="Cormorant Upright SemiBold"/>
                    <a:sym typeface="Cormorant Upright SemiBold"/>
                  </a:rPr>
                  <a:t>CERTIFICATE</a:t>
                </a:r>
                <a:endParaRPr sz="5200">
                  <a:solidFill>
                    <a:schemeClr val="dk1"/>
                  </a:solidFill>
                  <a:latin typeface="Cormorant Upright SemiBold"/>
                  <a:ea typeface="Cormorant Upright SemiBold"/>
                  <a:cs typeface="Cormorant Upright SemiBold"/>
                  <a:sym typeface="Cormorant Upright SemiBold"/>
                </a:endParaRPr>
              </a:p>
            </p:txBody>
          </p:sp>
          <p:grpSp>
            <p:nvGrpSpPr>
              <p:cNvPr id="76" name="Google Shape;76;p13"/>
              <p:cNvGrpSpPr/>
              <p:nvPr/>
            </p:nvGrpSpPr>
            <p:grpSpPr>
              <a:xfrm>
                <a:off x="2183888" y="2371275"/>
                <a:ext cx="6324225" cy="0"/>
                <a:chOff x="2163050" y="2371275"/>
                <a:chExt cx="6324225" cy="0"/>
              </a:xfrm>
            </p:grpSpPr>
            <p:cxnSp>
              <p:nvCxnSpPr>
                <p:cNvPr id="77" name="Google Shape;77;p13"/>
                <p:cNvCxnSpPr/>
                <p:nvPr/>
              </p:nvCxnSpPr>
              <p:spPr>
                <a:xfrm>
                  <a:off x="2163050" y="2371275"/>
                  <a:ext cx="9858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8" name="Google Shape;78;p13"/>
                <p:cNvCxnSpPr/>
                <p:nvPr/>
              </p:nvCxnSpPr>
              <p:spPr>
                <a:xfrm>
                  <a:off x="7501475" y="2371275"/>
                  <a:ext cx="9858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79" name="Google Shape;79;p13"/>
            <p:cNvSpPr txBox="1"/>
            <p:nvPr/>
          </p:nvSpPr>
          <p:spPr>
            <a:xfrm>
              <a:off x="3692175" y="2685575"/>
              <a:ext cx="33075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900">
                  <a:solidFill>
                    <a:schemeClr val="dk1"/>
                  </a:solidFill>
                  <a:latin typeface="Cormorant Upright SemiBold"/>
                  <a:ea typeface="Cormorant Upright SemiBold"/>
                  <a:cs typeface="Cormorant Upright SemiBold"/>
                  <a:sym typeface="Cormorant Upright SemiBold"/>
                </a:rPr>
                <a:t> OF APPRECIATION </a:t>
              </a:r>
              <a:endParaRPr sz="1900">
                <a:solidFill>
                  <a:schemeClr val="dk1"/>
                </a:solidFill>
                <a:latin typeface="Cormorant Upright SemiBold"/>
                <a:ea typeface="Cormorant Upright SemiBold"/>
                <a:cs typeface="Cormorant Upright SemiBold"/>
                <a:sym typeface="Cormorant Upright SemiBold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3692175" y="3113825"/>
              <a:ext cx="3307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chemeClr val="dk1"/>
                  </a:solidFill>
                  <a:latin typeface="Cormorant Upright SemiBold"/>
                  <a:ea typeface="Cormorant Upright SemiBold"/>
                  <a:cs typeface="Cormorant Upright SemiBold"/>
                  <a:sym typeface="Cormorant Upright SemiBold"/>
                </a:rPr>
                <a:t>This certificate is proudly presented to</a:t>
              </a:r>
              <a:endParaRPr sz="1600">
                <a:solidFill>
                  <a:schemeClr val="dk1"/>
                </a:solidFill>
                <a:latin typeface="Cormorant Upright SemiBold"/>
                <a:ea typeface="Cormorant Upright SemiBold"/>
                <a:cs typeface="Cormorant Upright SemiBold"/>
                <a:sym typeface="Cormorant Upright SemiBold"/>
              </a:endParaRPr>
            </a:p>
          </p:txBody>
        </p:sp>
        <p:grpSp>
          <p:nvGrpSpPr>
            <p:cNvPr id="81" name="Google Shape;81;p13"/>
            <p:cNvGrpSpPr/>
            <p:nvPr/>
          </p:nvGrpSpPr>
          <p:grpSpPr>
            <a:xfrm>
              <a:off x="2369025" y="3374025"/>
              <a:ext cx="5953800" cy="923400"/>
              <a:chOff x="2369025" y="3374025"/>
              <a:chExt cx="5953800" cy="923400"/>
            </a:xfrm>
          </p:grpSpPr>
          <p:sp>
            <p:nvSpPr>
              <p:cNvPr id="82" name="Google Shape;82;p13"/>
              <p:cNvSpPr txBox="1"/>
              <p:nvPr/>
            </p:nvSpPr>
            <p:spPr>
              <a:xfrm>
                <a:off x="2369025" y="3374025"/>
                <a:ext cx="5953800" cy="92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6000">
                    <a:solidFill>
                      <a:schemeClr val="dk1"/>
                    </a:solidFill>
                    <a:latin typeface="Mea Culpa"/>
                    <a:ea typeface="Mea Culpa"/>
                    <a:cs typeface="Mea Culpa"/>
                    <a:sym typeface="Mea Culpa"/>
                  </a:rPr>
                  <a:t>Emily Thompson</a:t>
                </a:r>
                <a:endParaRPr sz="6000">
                  <a:solidFill>
                    <a:schemeClr val="dk1"/>
                  </a:solidFill>
                  <a:latin typeface="Mea Culpa"/>
                  <a:ea typeface="Mea Culpa"/>
                  <a:cs typeface="Mea Culpa"/>
                  <a:sym typeface="Mea Culpa"/>
                </a:endParaRPr>
              </a:p>
            </p:txBody>
          </p:sp>
          <p:cxnSp>
            <p:nvCxnSpPr>
              <p:cNvPr id="83" name="Google Shape;83;p13"/>
              <p:cNvCxnSpPr/>
              <p:nvPr/>
            </p:nvCxnSpPr>
            <p:spPr>
              <a:xfrm>
                <a:off x="2851600" y="4297425"/>
                <a:ext cx="5035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84" name="Google Shape;84;p13"/>
            <p:cNvSpPr txBox="1"/>
            <p:nvPr/>
          </p:nvSpPr>
          <p:spPr>
            <a:xfrm>
              <a:off x="1881825" y="4596400"/>
              <a:ext cx="6928200" cy="55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chemeClr val="dk1"/>
                  </a:solidFill>
                  <a:latin typeface="Cormorant Upright SemiBold"/>
                  <a:ea typeface="Cormorant Upright SemiBold"/>
                  <a:cs typeface="Cormorant Upright SemiBold"/>
                  <a:sym typeface="Cormorant Upright SemiBold"/>
                </a:rPr>
                <a:t>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  </a:r>
              <a:endParaRPr sz="1100">
                <a:solidFill>
                  <a:schemeClr val="dk1"/>
                </a:solidFill>
                <a:latin typeface="Cormorant Upright SemiBold"/>
                <a:ea typeface="Cormorant Upright SemiBold"/>
                <a:cs typeface="Cormorant Upright SemiBold"/>
                <a:sym typeface="Cormorant Upright SemiBold"/>
              </a:endParaRPr>
            </a:p>
          </p:txBody>
        </p:sp>
        <p:grpSp>
          <p:nvGrpSpPr>
            <p:cNvPr id="85" name="Google Shape;85;p13"/>
            <p:cNvGrpSpPr/>
            <p:nvPr/>
          </p:nvGrpSpPr>
          <p:grpSpPr>
            <a:xfrm>
              <a:off x="2180356" y="5485366"/>
              <a:ext cx="6331138" cy="345790"/>
              <a:chOff x="2183888" y="5485366"/>
              <a:chExt cx="6331138" cy="345790"/>
            </a:xfrm>
          </p:grpSpPr>
          <p:grpSp>
            <p:nvGrpSpPr>
              <p:cNvPr id="86" name="Google Shape;86;p13"/>
              <p:cNvGrpSpPr/>
              <p:nvPr/>
            </p:nvGrpSpPr>
            <p:grpSpPr>
              <a:xfrm>
                <a:off x="2183888" y="5611750"/>
                <a:ext cx="999613" cy="219406"/>
                <a:chOff x="2183888" y="5611750"/>
                <a:chExt cx="999613" cy="219406"/>
              </a:xfrm>
            </p:grpSpPr>
            <p:cxnSp>
              <p:nvCxnSpPr>
                <p:cNvPr id="87" name="Google Shape;87;p13"/>
                <p:cNvCxnSpPr/>
                <p:nvPr/>
              </p:nvCxnSpPr>
              <p:spPr>
                <a:xfrm>
                  <a:off x="2183888" y="5611750"/>
                  <a:ext cx="9858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88" name="Google Shape;88;p13"/>
                <p:cNvSpPr txBox="1"/>
                <p:nvPr/>
              </p:nvSpPr>
              <p:spPr>
                <a:xfrm>
                  <a:off x="2183900" y="5661956"/>
                  <a:ext cx="9996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chemeClr val="dk1"/>
                      </a:solidFill>
                      <a:latin typeface="Cormorant Upright SemiBold"/>
                      <a:ea typeface="Cormorant Upright SemiBold"/>
                      <a:cs typeface="Cormorant Upright SemiBold"/>
                      <a:sym typeface="Cormorant Upright SemiBold"/>
                    </a:rPr>
                    <a:t>DATE</a:t>
                  </a:r>
                  <a:endParaRPr sz="1100">
                    <a:solidFill>
                      <a:schemeClr val="dk1"/>
                    </a:solidFill>
                    <a:latin typeface="Cormorant Upright SemiBold"/>
                    <a:ea typeface="Cormorant Upright SemiBold"/>
                    <a:cs typeface="Cormorant Upright SemiBold"/>
                    <a:sym typeface="Cormorant Upright SemiBold"/>
                  </a:endParaRPr>
                </a:p>
              </p:txBody>
            </p:sp>
          </p:grpSp>
          <p:grpSp>
            <p:nvGrpSpPr>
              <p:cNvPr id="89" name="Google Shape;89;p13"/>
              <p:cNvGrpSpPr/>
              <p:nvPr/>
            </p:nvGrpSpPr>
            <p:grpSpPr>
              <a:xfrm>
                <a:off x="7515425" y="5611750"/>
                <a:ext cx="999600" cy="219406"/>
                <a:chOff x="7515425" y="5611750"/>
                <a:chExt cx="999600" cy="219406"/>
              </a:xfrm>
            </p:grpSpPr>
            <p:cxnSp>
              <p:nvCxnSpPr>
                <p:cNvPr id="90" name="Google Shape;90;p13"/>
                <p:cNvCxnSpPr/>
                <p:nvPr/>
              </p:nvCxnSpPr>
              <p:spPr>
                <a:xfrm>
                  <a:off x="7522313" y="5611750"/>
                  <a:ext cx="9858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1" name="Google Shape;91;p13"/>
                <p:cNvSpPr txBox="1"/>
                <p:nvPr/>
              </p:nvSpPr>
              <p:spPr>
                <a:xfrm>
                  <a:off x="7515425" y="5661956"/>
                  <a:ext cx="9996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chemeClr val="dk1"/>
                      </a:solidFill>
                      <a:latin typeface="Cormorant Upright SemiBold"/>
                      <a:ea typeface="Cormorant Upright SemiBold"/>
                      <a:cs typeface="Cormorant Upright SemiBold"/>
                      <a:sym typeface="Cormorant Upright SemiBold"/>
                    </a:rPr>
                    <a:t>SIGNATURE</a:t>
                  </a:r>
                  <a:endParaRPr sz="1100">
                    <a:solidFill>
                      <a:schemeClr val="dk1"/>
                    </a:solidFill>
                    <a:latin typeface="Cormorant Upright SemiBold"/>
                    <a:ea typeface="Cormorant Upright SemiBold"/>
                    <a:cs typeface="Cormorant Upright SemiBold"/>
                    <a:sym typeface="Cormorant Upright SemiBold"/>
                  </a:endParaRPr>
                </a:p>
              </p:txBody>
            </p:sp>
          </p:grpSp>
          <p:sp>
            <p:nvSpPr>
              <p:cNvPr id="92" name="Google Shape;92;p13"/>
              <p:cNvSpPr txBox="1"/>
              <p:nvPr/>
            </p:nvSpPr>
            <p:spPr>
              <a:xfrm>
                <a:off x="4526125" y="5485366"/>
                <a:ext cx="1646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chemeClr val="dk1"/>
                    </a:solidFill>
                    <a:latin typeface="Cormorant Upright SemiBold"/>
                    <a:ea typeface="Cormorant Upright SemiBold"/>
                    <a:cs typeface="Cormorant Upright SemiBold"/>
                    <a:sym typeface="Cormorant Upright SemiBold"/>
                  </a:rPr>
                  <a:t>COMPANY NAME</a:t>
                </a:r>
                <a:endParaRPr sz="1100">
                  <a:solidFill>
                    <a:schemeClr val="dk1"/>
                  </a:solidFill>
                  <a:latin typeface="Cormorant Upright SemiBold"/>
                  <a:ea typeface="Cormorant Upright SemiBold"/>
                  <a:cs typeface="Cormorant Upright SemiBold"/>
                  <a:sym typeface="Cormorant Upright SemiBold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