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6858000" cy="9144000"/>
  <p:embeddedFontLst>
    <p:embeddedFont>
      <p:font typeface="Advent Pro SemiBold"/>
      <p:regular r:id="rId7"/>
      <p:bold r:id="rId8"/>
      <p:italic r:id="rId9"/>
      <p:boldItalic r:id="rId10"/>
    </p:embeddedFont>
    <p:embeddedFont>
      <p:font typeface="Sour Gummy"/>
      <p:regular r:id="rId11"/>
      <p:bold r:id="rId12"/>
      <p:italic r:id="rId13"/>
      <p:boldItalic r:id="rId14"/>
    </p:embeddedFont>
    <p:embeddedFont>
      <p:font typeface="Advent Pr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68724FD-3BB8-4EE2-99D7-874BA96A68B8}">
  <a:tblStyle styleId="{B68724FD-3BB8-4EE2-99D7-874BA96A68B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urGummy-regular.fntdata"/><Relationship Id="rId10" Type="http://schemas.openxmlformats.org/officeDocument/2006/relationships/font" Target="fonts/AdventProSemiBold-boldItalic.fntdata"/><Relationship Id="rId13" Type="http://schemas.openxmlformats.org/officeDocument/2006/relationships/font" Target="fonts/SourGummy-italic.fntdata"/><Relationship Id="rId12" Type="http://schemas.openxmlformats.org/officeDocument/2006/relationships/font" Target="fonts/SourGummy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AdventProSemiBold-italic.fntdata"/><Relationship Id="rId15" Type="http://schemas.openxmlformats.org/officeDocument/2006/relationships/font" Target="fonts/AdventPro-regular.fntdata"/><Relationship Id="rId14" Type="http://schemas.openxmlformats.org/officeDocument/2006/relationships/font" Target="fonts/SourGummy-boldItalic.fntdata"/><Relationship Id="rId17" Type="http://schemas.openxmlformats.org/officeDocument/2006/relationships/font" Target="fonts/AdventPro-italic.fntdata"/><Relationship Id="rId16" Type="http://schemas.openxmlformats.org/officeDocument/2006/relationships/font" Target="fonts/AdventPr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AdventPro-boldItalic.fntdata"/><Relationship Id="rId7" Type="http://schemas.openxmlformats.org/officeDocument/2006/relationships/font" Target="fonts/AdventProSemiBold-regular.fntdata"/><Relationship Id="rId8" Type="http://schemas.openxmlformats.org/officeDocument/2006/relationships/font" Target="fonts/AdventProSemi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5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5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71450" y="312725"/>
            <a:ext cx="6977100" cy="516000"/>
          </a:xfrm>
          <a:prstGeom prst="roundRect">
            <a:avLst>
              <a:gd fmla="val 16667" name="adj"/>
            </a:avLst>
          </a:prstGeom>
          <a:solidFill>
            <a:srgbClr val="DFF1E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Advent Pro SemiBold"/>
                <a:ea typeface="Advent Pro SemiBold"/>
                <a:cs typeface="Advent Pro SemiBold"/>
                <a:sym typeface="Advent Pro SemiBold"/>
              </a:rPr>
              <a:t>CALENDAR</a:t>
            </a:r>
            <a:endParaRPr sz="27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7435775" y="312725"/>
            <a:ext cx="2984700" cy="5160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Advent Pro SemiBold"/>
                <a:ea typeface="Advent Pro SemiBold"/>
                <a:cs typeface="Advent Pro SemiBold"/>
                <a:sym typeface="Advent Pro SemiBold"/>
              </a:rPr>
              <a:t>NOTES</a:t>
            </a:r>
            <a:endParaRPr sz="27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271450" y="951675"/>
            <a:ext cx="2214600" cy="219600"/>
          </a:xfrm>
          <a:prstGeom prst="roundRect">
            <a:avLst>
              <a:gd fmla="val 16667" name="adj"/>
            </a:avLst>
          </a:prstGeom>
          <a:solidFill>
            <a:srgbClr val="CEEEFC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dvent Pro SemiBold"/>
                <a:ea typeface="Advent Pro SemiBold"/>
                <a:cs typeface="Advent Pro SemiBold"/>
                <a:sym typeface="Advent Pro SemiBold"/>
              </a:rPr>
              <a:t>JANUARY</a:t>
            </a:r>
            <a:endParaRPr sz="12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aphicFrame>
        <p:nvGraphicFramePr>
          <p:cNvPr id="57" name="Google Shape;57;p13"/>
          <p:cNvGraphicFramePr/>
          <p:nvPr/>
        </p:nvGraphicFramePr>
        <p:xfrm>
          <a:off x="271438" y="1268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{B68724FD-3BB8-4EE2-99D7-874BA96A68B8}</a:tableStyleId>
              </a:tblPr>
              <a:tblGrid>
                <a:gridCol w="316375"/>
                <a:gridCol w="316375"/>
                <a:gridCol w="316375"/>
                <a:gridCol w="316375"/>
                <a:gridCol w="316375"/>
                <a:gridCol w="316375"/>
                <a:gridCol w="316375"/>
              </a:tblGrid>
              <a:tr h="174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M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W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F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8" name="Google Shape;58;p13"/>
          <p:cNvSpPr/>
          <p:nvPr/>
        </p:nvSpPr>
        <p:spPr>
          <a:xfrm>
            <a:off x="2652688" y="951675"/>
            <a:ext cx="2214600" cy="219600"/>
          </a:xfrm>
          <a:prstGeom prst="roundRect">
            <a:avLst>
              <a:gd fmla="val 16667" name="adj"/>
            </a:avLst>
          </a:prstGeom>
          <a:solidFill>
            <a:srgbClr val="CEEEFC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dvent Pro SemiBold"/>
                <a:ea typeface="Advent Pro SemiBold"/>
                <a:cs typeface="Advent Pro SemiBold"/>
                <a:sym typeface="Advent Pro SemiBold"/>
              </a:rPr>
              <a:t>FEBRUARY</a:t>
            </a:r>
            <a:endParaRPr sz="12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aphicFrame>
        <p:nvGraphicFramePr>
          <p:cNvPr id="59" name="Google Shape;59;p13"/>
          <p:cNvGraphicFramePr/>
          <p:nvPr/>
        </p:nvGraphicFramePr>
        <p:xfrm>
          <a:off x="2652675" y="1268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{B68724FD-3BB8-4EE2-99D7-874BA96A68B8}</a:tableStyleId>
              </a:tblPr>
              <a:tblGrid>
                <a:gridCol w="316375"/>
                <a:gridCol w="316375"/>
                <a:gridCol w="316375"/>
                <a:gridCol w="316375"/>
                <a:gridCol w="316375"/>
                <a:gridCol w="316375"/>
                <a:gridCol w="316375"/>
              </a:tblGrid>
              <a:tr h="174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M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W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F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0" name="Google Shape;60;p13"/>
          <p:cNvSpPr/>
          <p:nvPr/>
        </p:nvSpPr>
        <p:spPr>
          <a:xfrm>
            <a:off x="5033913" y="951675"/>
            <a:ext cx="2214600" cy="219600"/>
          </a:xfrm>
          <a:prstGeom prst="roundRect">
            <a:avLst>
              <a:gd fmla="val 16667" name="adj"/>
            </a:avLst>
          </a:prstGeom>
          <a:solidFill>
            <a:srgbClr val="C5EAD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dvent Pro SemiBold"/>
                <a:ea typeface="Advent Pro SemiBold"/>
                <a:cs typeface="Advent Pro SemiBold"/>
                <a:sym typeface="Advent Pro SemiBold"/>
              </a:rPr>
              <a:t>MARCH</a:t>
            </a:r>
            <a:endParaRPr sz="12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aphicFrame>
        <p:nvGraphicFramePr>
          <p:cNvPr id="61" name="Google Shape;61;p13"/>
          <p:cNvGraphicFramePr/>
          <p:nvPr/>
        </p:nvGraphicFramePr>
        <p:xfrm>
          <a:off x="5033900" y="1268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{B68724FD-3BB8-4EE2-99D7-874BA96A68B8}</a:tableStyleId>
              </a:tblPr>
              <a:tblGrid>
                <a:gridCol w="316375"/>
                <a:gridCol w="316375"/>
                <a:gridCol w="316375"/>
                <a:gridCol w="316375"/>
                <a:gridCol w="316375"/>
                <a:gridCol w="316375"/>
                <a:gridCol w="316375"/>
              </a:tblGrid>
              <a:tr h="174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M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W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F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2" name="Google Shape;62;p13"/>
          <p:cNvSpPr/>
          <p:nvPr/>
        </p:nvSpPr>
        <p:spPr>
          <a:xfrm>
            <a:off x="271450" y="2557541"/>
            <a:ext cx="2214600" cy="219600"/>
          </a:xfrm>
          <a:prstGeom prst="roundRect">
            <a:avLst>
              <a:gd fmla="val 16667" name="adj"/>
            </a:avLst>
          </a:prstGeom>
          <a:solidFill>
            <a:srgbClr val="C5EAD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dvent Pro SemiBold"/>
                <a:ea typeface="Advent Pro SemiBold"/>
                <a:cs typeface="Advent Pro SemiBold"/>
                <a:sym typeface="Advent Pro SemiBold"/>
              </a:rPr>
              <a:t>APRIL</a:t>
            </a:r>
            <a:endParaRPr sz="12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aphicFrame>
        <p:nvGraphicFramePr>
          <p:cNvPr id="63" name="Google Shape;63;p13"/>
          <p:cNvGraphicFramePr/>
          <p:nvPr/>
        </p:nvGraphicFramePr>
        <p:xfrm>
          <a:off x="271438" y="287391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{B68724FD-3BB8-4EE2-99D7-874BA96A68B8}</a:tableStyleId>
              </a:tblPr>
              <a:tblGrid>
                <a:gridCol w="316375"/>
                <a:gridCol w="316375"/>
                <a:gridCol w="316375"/>
                <a:gridCol w="316375"/>
                <a:gridCol w="316375"/>
                <a:gridCol w="316375"/>
                <a:gridCol w="316375"/>
              </a:tblGrid>
              <a:tr h="174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M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W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F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4" name="Google Shape;64;p13"/>
          <p:cNvSpPr/>
          <p:nvPr/>
        </p:nvSpPr>
        <p:spPr>
          <a:xfrm>
            <a:off x="2652688" y="2557541"/>
            <a:ext cx="2214600" cy="219600"/>
          </a:xfrm>
          <a:prstGeom prst="roundRect">
            <a:avLst>
              <a:gd fmla="val 16667" name="adj"/>
            </a:avLst>
          </a:prstGeom>
          <a:solidFill>
            <a:srgbClr val="C5EAD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dvent Pro SemiBold"/>
                <a:ea typeface="Advent Pro SemiBold"/>
                <a:cs typeface="Advent Pro SemiBold"/>
                <a:sym typeface="Advent Pro SemiBold"/>
              </a:rPr>
              <a:t>MAY</a:t>
            </a:r>
            <a:endParaRPr sz="12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aphicFrame>
        <p:nvGraphicFramePr>
          <p:cNvPr id="65" name="Google Shape;65;p13"/>
          <p:cNvGraphicFramePr/>
          <p:nvPr/>
        </p:nvGraphicFramePr>
        <p:xfrm>
          <a:off x="2652675" y="287391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{B68724FD-3BB8-4EE2-99D7-874BA96A68B8}</a:tableStyleId>
              </a:tblPr>
              <a:tblGrid>
                <a:gridCol w="316375"/>
                <a:gridCol w="316375"/>
                <a:gridCol w="316375"/>
                <a:gridCol w="316375"/>
                <a:gridCol w="316375"/>
                <a:gridCol w="316375"/>
                <a:gridCol w="316375"/>
              </a:tblGrid>
              <a:tr h="174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M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W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F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6" name="Google Shape;66;p13"/>
          <p:cNvSpPr/>
          <p:nvPr/>
        </p:nvSpPr>
        <p:spPr>
          <a:xfrm>
            <a:off x="5033913" y="2557541"/>
            <a:ext cx="2214600" cy="219600"/>
          </a:xfrm>
          <a:prstGeom prst="roundRect">
            <a:avLst>
              <a:gd fmla="val 16667" name="adj"/>
            </a:avLst>
          </a:prstGeom>
          <a:solidFill>
            <a:srgbClr val="FFCACA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dvent Pro SemiBold"/>
                <a:ea typeface="Advent Pro SemiBold"/>
                <a:cs typeface="Advent Pro SemiBold"/>
                <a:sym typeface="Advent Pro SemiBold"/>
              </a:rPr>
              <a:t>JUNE</a:t>
            </a:r>
            <a:endParaRPr sz="12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aphicFrame>
        <p:nvGraphicFramePr>
          <p:cNvPr id="67" name="Google Shape;67;p13"/>
          <p:cNvGraphicFramePr/>
          <p:nvPr/>
        </p:nvGraphicFramePr>
        <p:xfrm>
          <a:off x="5033900" y="287391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{B68724FD-3BB8-4EE2-99D7-874BA96A68B8}</a:tableStyleId>
              </a:tblPr>
              <a:tblGrid>
                <a:gridCol w="316375"/>
                <a:gridCol w="316375"/>
                <a:gridCol w="316375"/>
                <a:gridCol w="316375"/>
                <a:gridCol w="316375"/>
                <a:gridCol w="316375"/>
                <a:gridCol w="316375"/>
              </a:tblGrid>
              <a:tr h="174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M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W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F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8" name="Google Shape;68;p13"/>
          <p:cNvSpPr/>
          <p:nvPr/>
        </p:nvSpPr>
        <p:spPr>
          <a:xfrm>
            <a:off x="271450" y="4163416"/>
            <a:ext cx="2214600" cy="219600"/>
          </a:xfrm>
          <a:prstGeom prst="roundRect">
            <a:avLst>
              <a:gd fmla="val 16667" name="adj"/>
            </a:avLst>
          </a:prstGeom>
          <a:solidFill>
            <a:srgbClr val="FFCACA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dvent Pro SemiBold"/>
                <a:ea typeface="Advent Pro SemiBold"/>
                <a:cs typeface="Advent Pro SemiBold"/>
                <a:sym typeface="Advent Pro SemiBold"/>
              </a:rPr>
              <a:t>JULY</a:t>
            </a:r>
            <a:endParaRPr sz="12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aphicFrame>
        <p:nvGraphicFramePr>
          <p:cNvPr id="69" name="Google Shape;69;p13"/>
          <p:cNvGraphicFramePr/>
          <p:nvPr/>
        </p:nvGraphicFramePr>
        <p:xfrm>
          <a:off x="271438" y="447979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{B68724FD-3BB8-4EE2-99D7-874BA96A68B8}</a:tableStyleId>
              </a:tblPr>
              <a:tblGrid>
                <a:gridCol w="316375"/>
                <a:gridCol w="316375"/>
                <a:gridCol w="316375"/>
                <a:gridCol w="316375"/>
                <a:gridCol w="316375"/>
                <a:gridCol w="316375"/>
                <a:gridCol w="316375"/>
              </a:tblGrid>
              <a:tr h="174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M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W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F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0" name="Google Shape;70;p13"/>
          <p:cNvSpPr/>
          <p:nvPr/>
        </p:nvSpPr>
        <p:spPr>
          <a:xfrm>
            <a:off x="2652688" y="4163416"/>
            <a:ext cx="2214600" cy="219600"/>
          </a:xfrm>
          <a:prstGeom prst="roundRect">
            <a:avLst>
              <a:gd fmla="val 16667" name="adj"/>
            </a:avLst>
          </a:prstGeom>
          <a:solidFill>
            <a:srgbClr val="FFCACA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dvent Pro SemiBold"/>
                <a:ea typeface="Advent Pro SemiBold"/>
                <a:cs typeface="Advent Pro SemiBold"/>
                <a:sym typeface="Advent Pro SemiBold"/>
              </a:rPr>
              <a:t>AUGUST</a:t>
            </a:r>
            <a:endParaRPr sz="12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aphicFrame>
        <p:nvGraphicFramePr>
          <p:cNvPr id="71" name="Google Shape;71;p13"/>
          <p:cNvGraphicFramePr/>
          <p:nvPr/>
        </p:nvGraphicFramePr>
        <p:xfrm>
          <a:off x="2652675" y="447979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{B68724FD-3BB8-4EE2-99D7-874BA96A68B8}</a:tableStyleId>
              </a:tblPr>
              <a:tblGrid>
                <a:gridCol w="316375"/>
                <a:gridCol w="316375"/>
                <a:gridCol w="316375"/>
                <a:gridCol w="316375"/>
                <a:gridCol w="316375"/>
                <a:gridCol w="316375"/>
                <a:gridCol w="316375"/>
              </a:tblGrid>
              <a:tr h="174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M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W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F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2" name="Google Shape;72;p13"/>
          <p:cNvSpPr/>
          <p:nvPr/>
        </p:nvSpPr>
        <p:spPr>
          <a:xfrm>
            <a:off x="5033913" y="4163416"/>
            <a:ext cx="2214600" cy="219600"/>
          </a:xfrm>
          <a:prstGeom prst="roundRect">
            <a:avLst>
              <a:gd fmla="val 16667" name="adj"/>
            </a:avLst>
          </a:prstGeom>
          <a:solidFill>
            <a:srgbClr val="FFE2C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dvent Pro SemiBold"/>
                <a:ea typeface="Advent Pro SemiBold"/>
                <a:cs typeface="Advent Pro SemiBold"/>
                <a:sym typeface="Advent Pro SemiBold"/>
              </a:rPr>
              <a:t>SEPTEMBER</a:t>
            </a:r>
            <a:endParaRPr sz="12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aphicFrame>
        <p:nvGraphicFramePr>
          <p:cNvPr id="73" name="Google Shape;73;p13"/>
          <p:cNvGraphicFramePr/>
          <p:nvPr/>
        </p:nvGraphicFramePr>
        <p:xfrm>
          <a:off x="5033900" y="447979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{B68724FD-3BB8-4EE2-99D7-874BA96A68B8}</a:tableStyleId>
              </a:tblPr>
              <a:tblGrid>
                <a:gridCol w="316375"/>
                <a:gridCol w="316375"/>
                <a:gridCol w="316375"/>
                <a:gridCol w="316375"/>
                <a:gridCol w="316375"/>
                <a:gridCol w="316375"/>
                <a:gridCol w="316375"/>
              </a:tblGrid>
              <a:tr h="174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M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W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F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4" name="Google Shape;74;p13"/>
          <p:cNvSpPr/>
          <p:nvPr/>
        </p:nvSpPr>
        <p:spPr>
          <a:xfrm>
            <a:off x="271450" y="5769291"/>
            <a:ext cx="2214600" cy="219600"/>
          </a:xfrm>
          <a:prstGeom prst="roundRect">
            <a:avLst>
              <a:gd fmla="val 16667" name="adj"/>
            </a:avLst>
          </a:prstGeom>
          <a:solidFill>
            <a:srgbClr val="FFE2C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dvent Pro SemiBold"/>
                <a:ea typeface="Advent Pro SemiBold"/>
                <a:cs typeface="Advent Pro SemiBold"/>
                <a:sym typeface="Advent Pro SemiBold"/>
              </a:rPr>
              <a:t>OCTOBER</a:t>
            </a:r>
            <a:endParaRPr sz="12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aphicFrame>
        <p:nvGraphicFramePr>
          <p:cNvPr id="75" name="Google Shape;75;p13"/>
          <p:cNvGraphicFramePr/>
          <p:nvPr/>
        </p:nvGraphicFramePr>
        <p:xfrm>
          <a:off x="271438" y="608566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{B68724FD-3BB8-4EE2-99D7-874BA96A68B8}</a:tableStyleId>
              </a:tblPr>
              <a:tblGrid>
                <a:gridCol w="316375"/>
                <a:gridCol w="316375"/>
                <a:gridCol w="316375"/>
                <a:gridCol w="316375"/>
                <a:gridCol w="316375"/>
                <a:gridCol w="316375"/>
                <a:gridCol w="316375"/>
              </a:tblGrid>
              <a:tr h="174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M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W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F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6" name="Google Shape;76;p13"/>
          <p:cNvSpPr/>
          <p:nvPr/>
        </p:nvSpPr>
        <p:spPr>
          <a:xfrm>
            <a:off x="2652688" y="5769291"/>
            <a:ext cx="2214600" cy="219600"/>
          </a:xfrm>
          <a:prstGeom prst="roundRect">
            <a:avLst>
              <a:gd fmla="val 16667" name="adj"/>
            </a:avLst>
          </a:prstGeom>
          <a:solidFill>
            <a:srgbClr val="FFE2C2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dvent Pro SemiBold"/>
                <a:ea typeface="Advent Pro SemiBold"/>
                <a:cs typeface="Advent Pro SemiBold"/>
                <a:sym typeface="Advent Pro SemiBold"/>
              </a:rPr>
              <a:t>NOVEMBER</a:t>
            </a:r>
            <a:endParaRPr sz="12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aphicFrame>
        <p:nvGraphicFramePr>
          <p:cNvPr id="77" name="Google Shape;77;p13"/>
          <p:cNvGraphicFramePr/>
          <p:nvPr/>
        </p:nvGraphicFramePr>
        <p:xfrm>
          <a:off x="2652675" y="608566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{B68724FD-3BB8-4EE2-99D7-874BA96A68B8}</a:tableStyleId>
              </a:tblPr>
              <a:tblGrid>
                <a:gridCol w="316375"/>
                <a:gridCol w="316375"/>
                <a:gridCol w="316375"/>
                <a:gridCol w="316375"/>
                <a:gridCol w="316375"/>
                <a:gridCol w="316375"/>
                <a:gridCol w="316375"/>
              </a:tblGrid>
              <a:tr h="174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M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W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F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8" name="Google Shape;78;p13"/>
          <p:cNvSpPr/>
          <p:nvPr/>
        </p:nvSpPr>
        <p:spPr>
          <a:xfrm>
            <a:off x="5033913" y="5769291"/>
            <a:ext cx="2214600" cy="219600"/>
          </a:xfrm>
          <a:prstGeom prst="roundRect">
            <a:avLst>
              <a:gd fmla="val 16667" name="adj"/>
            </a:avLst>
          </a:prstGeom>
          <a:solidFill>
            <a:srgbClr val="CEEEFC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Advent Pro SemiBold"/>
                <a:ea typeface="Advent Pro SemiBold"/>
                <a:cs typeface="Advent Pro SemiBold"/>
                <a:sym typeface="Advent Pro SemiBold"/>
              </a:rPr>
              <a:t>DECEMBER</a:t>
            </a:r>
            <a:endParaRPr sz="12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aphicFrame>
        <p:nvGraphicFramePr>
          <p:cNvPr id="79" name="Google Shape;79;p13"/>
          <p:cNvGraphicFramePr/>
          <p:nvPr/>
        </p:nvGraphicFramePr>
        <p:xfrm>
          <a:off x="5033900" y="608566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{B68724FD-3BB8-4EE2-99D7-874BA96A68B8}</a:tableStyleId>
              </a:tblPr>
              <a:tblGrid>
                <a:gridCol w="316375"/>
                <a:gridCol w="316375"/>
                <a:gridCol w="316375"/>
                <a:gridCol w="316375"/>
                <a:gridCol w="316375"/>
                <a:gridCol w="316375"/>
                <a:gridCol w="316375"/>
              </a:tblGrid>
              <a:tr h="174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M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W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T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F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>
                          <a:latin typeface="Sour Gummy"/>
                          <a:ea typeface="Sour Gummy"/>
                          <a:cs typeface="Sour Gummy"/>
                          <a:sym typeface="Sour Gummy"/>
                        </a:rPr>
                        <a:t>S</a:t>
                      </a:r>
                      <a:endParaRPr b="1" sz="800"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7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80" name="Google Shape;80;p13"/>
          <p:cNvGraphicFramePr/>
          <p:nvPr/>
        </p:nvGraphicFramePr>
        <p:xfrm>
          <a:off x="7435775" y="951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{B68724FD-3BB8-4EE2-99D7-874BA96A68B8}</a:tableStyleId>
              </a:tblPr>
              <a:tblGrid>
                <a:gridCol w="2984775"/>
              </a:tblGrid>
              <a:tr h="2185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0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Advent Pro"/>
                        <a:ea typeface="Advent Pro"/>
                        <a:cs typeface="Advent Pro"/>
                        <a:sym typeface="Advent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