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Barrio"/>
      <p:regular r:id="rId7"/>
    </p:embeddedFont>
    <p:embeddedFont>
      <p:font typeface="Caveat Brush"/>
      <p:regular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195">
          <p15:clr>
            <a:srgbClr val="A4A3A4"/>
          </p15:clr>
        </p15:guide>
        <p15:guide id="2" pos="567">
          <p15:clr>
            <a:srgbClr val="9AA0A6"/>
          </p15:clr>
        </p15:guide>
        <p15:guide id="3" orient="horz" pos="283">
          <p15:clr>
            <a:srgbClr val="9AA0A6"/>
          </p15:clr>
        </p15:guide>
        <p15:guide id="4" orient="horz" pos="6452">
          <p15:clr>
            <a:srgbClr val="9AA0A6"/>
          </p15:clr>
        </p15:guide>
        <p15:guide id="5" pos="2268">
          <p15:clr>
            <a:srgbClr val="9AA0A6"/>
          </p15:clr>
        </p15:guide>
        <p15:guide id="6" pos="2494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195"/>
        <p:guide pos="567"/>
        <p:guide pos="283" orient="horz"/>
        <p:guide pos="6452" orient="horz"/>
        <p:guide pos="2268"/>
        <p:guide pos="2494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Barrio-regular.fntdata"/><Relationship Id="rId8" Type="http://schemas.openxmlformats.org/officeDocument/2006/relationships/font" Target="fonts/CaveatBrush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3.png"/><Relationship Id="rId13" Type="http://schemas.openxmlformats.org/officeDocument/2006/relationships/image" Target="../media/image10.png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Relationship Id="rId4" Type="http://schemas.openxmlformats.org/officeDocument/2006/relationships/image" Target="../media/image13.png"/><Relationship Id="rId9" Type="http://schemas.openxmlformats.org/officeDocument/2006/relationships/image" Target="../media/image14.png"/><Relationship Id="rId15" Type="http://schemas.openxmlformats.org/officeDocument/2006/relationships/image" Target="../media/image8.png"/><Relationship Id="rId14" Type="http://schemas.openxmlformats.org/officeDocument/2006/relationships/image" Target="../media/image6.png"/><Relationship Id="rId17" Type="http://schemas.openxmlformats.org/officeDocument/2006/relationships/image" Target="../media/image11.png"/><Relationship Id="rId16" Type="http://schemas.openxmlformats.org/officeDocument/2006/relationships/image" Target="../media/image4.png"/><Relationship Id="rId5" Type="http://schemas.openxmlformats.org/officeDocument/2006/relationships/image" Target="../media/image2.png"/><Relationship Id="rId6" Type="http://schemas.openxmlformats.org/officeDocument/2006/relationships/image" Target="../media/image9.png"/><Relationship Id="rId7" Type="http://schemas.openxmlformats.org/officeDocument/2006/relationships/image" Target="../media/image5.png"/><Relationship Id="rId8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2600" y="108413"/>
            <a:ext cx="7235401" cy="10486989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5" name="Google Shape;55;p13"/>
          <p:cNvGrpSpPr/>
          <p:nvPr/>
        </p:nvGrpSpPr>
        <p:grpSpPr>
          <a:xfrm>
            <a:off x="491100" y="166600"/>
            <a:ext cx="6545100" cy="278000"/>
            <a:chOff x="491100" y="166600"/>
            <a:chExt cx="6545100" cy="278000"/>
          </a:xfrm>
        </p:grpSpPr>
        <p:pic>
          <p:nvPicPr>
            <p:cNvPr id="56" name="Google Shape;56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491100" y="166600"/>
              <a:ext cx="497100" cy="278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7" name="Google Shape;57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 flipH="1">
              <a:off x="6539100" y="166600"/>
              <a:ext cx="497100" cy="2780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8" name="Google Shape;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81375" y="455400"/>
            <a:ext cx="5800227" cy="8865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1101600" y="571200"/>
            <a:ext cx="5356800" cy="6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4300">
                <a:solidFill>
                  <a:srgbClr val="1D1D1B"/>
                </a:solidFill>
                <a:latin typeface="Barrio"/>
                <a:ea typeface="Barrio"/>
                <a:cs typeface="Barrio"/>
                <a:sym typeface="Barrio"/>
              </a:rPr>
              <a:t>Travel Packing List</a:t>
            </a:r>
            <a:endParaRPr sz="4300">
              <a:solidFill>
                <a:srgbClr val="1D1D1B"/>
              </a:solidFill>
              <a:latin typeface="Barrio"/>
              <a:ea typeface="Barrio"/>
              <a:cs typeface="Barrio"/>
              <a:sym typeface="Barrio"/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453900" y="74200"/>
            <a:ext cx="657085" cy="27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62575" y="1480900"/>
            <a:ext cx="747225" cy="31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flipH="1">
            <a:off x="6575100" y="1424197"/>
            <a:ext cx="657075" cy="278003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3" name="Google Shape;63;p13"/>
          <p:cNvGrpSpPr/>
          <p:nvPr/>
        </p:nvGrpSpPr>
        <p:grpSpPr>
          <a:xfrm>
            <a:off x="883800" y="1587600"/>
            <a:ext cx="2745649" cy="3110400"/>
            <a:chOff x="883800" y="1587600"/>
            <a:chExt cx="2745649" cy="3110400"/>
          </a:xfrm>
        </p:grpSpPr>
        <p:sp>
          <p:nvSpPr>
            <p:cNvPr id="64" name="Google Shape;64;p13"/>
            <p:cNvSpPr txBox="1"/>
            <p:nvPr/>
          </p:nvSpPr>
          <p:spPr>
            <a:xfrm>
              <a:off x="1279200" y="1587600"/>
              <a:ext cx="1960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400">
                  <a:solidFill>
                    <a:srgbClr val="1D1D1B"/>
                  </a:solidFill>
                  <a:latin typeface="Caveat Brush"/>
                  <a:ea typeface="Caveat Brush"/>
                  <a:cs typeface="Caveat Brush"/>
                  <a:sym typeface="Caveat Brush"/>
                </a:rPr>
                <a:t>Clothing</a:t>
              </a:r>
              <a:endParaRPr sz="2400">
                <a:solidFill>
                  <a:srgbClr val="1D1D1B"/>
                </a:solidFill>
                <a:latin typeface="Caveat Brush"/>
                <a:ea typeface="Caveat Brush"/>
                <a:cs typeface="Caveat Brush"/>
                <a:sym typeface="Caveat Brush"/>
              </a:endParaRPr>
            </a:p>
          </p:txBody>
        </p:sp>
        <p:grpSp>
          <p:nvGrpSpPr>
            <p:cNvPr id="65" name="Google Shape;65;p13"/>
            <p:cNvGrpSpPr/>
            <p:nvPr/>
          </p:nvGrpSpPr>
          <p:grpSpPr>
            <a:xfrm>
              <a:off x="883800" y="1980800"/>
              <a:ext cx="2745649" cy="2717200"/>
              <a:chOff x="883800" y="1980800"/>
              <a:chExt cx="2745649" cy="2717200"/>
            </a:xfrm>
          </p:grpSpPr>
          <p:pic>
            <p:nvPicPr>
              <p:cNvPr id="66" name="Google Shape;66;p13"/>
              <p:cNvPicPr preferRelativeResize="0"/>
              <p:nvPr/>
            </p:nvPicPr>
            <p:blipFill>
              <a:blip r:embed="rId8">
                <a:alphaModFix/>
              </a:blip>
              <a:stretch>
                <a:fillRect/>
              </a:stretch>
            </p:blipFill>
            <p:spPr>
              <a:xfrm>
                <a:off x="883800" y="1980800"/>
                <a:ext cx="2745649" cy="271720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67" name="Google Shape;67;p13"/>
              <p:cNvGrpSpPr/>
              <p:nvPr/>
            </p:nvGrpSpPr>
            <p:grpSpPr>
              <a:xfrm>
                <a:off x="1080000" y="2370600"/>
                <a:ext cx="2311200" cy="1825800"/>
                <a:chOff x="1080000" y="2370600"/>
                <a:chExt cx="2311200" cy="1825800"/>
              </a:xfrm>
            </p:grpSpPr>
            <p:cxnSp>
              <p:nvCxnSpPr>
                <p:cNvPr id="68" name="Google Shape;68;p13"/>
                <p:cNvCxnSpPr/>
                <p:nvPr/>
              </p:nvCxnSpPr>
              <p:spPr>
                <a:xfrm>
                  <a:off x="1080000" y="2370600"/>
                  <a:ext cx="2311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69" name="Google Shape;69;p13"/>
                <p:cNvCxnSpPr/>
                <p:nvPr/>
              </p:nvCxnSpPr>
              <p:spPr>
                <a:xfrm>
                  <a:off x="1080000" y="2735760"/>
                  <a:ext cx="2311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0" name="Google Shape;70;p13"/>
                <p:cNvCxnSpPr/>
                <p:nvPr/>
              </p:nvCxnSpPr>
              <p:spPr>
                <a:xfrm>
                  <a:off x="1080000" y="3100920"/>
                  <a:ext cx="2311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1" name="Google Shape;71;p13"/>
                <p:cNvCxnSpPr/>
                <p:nvPr/>
              </p:nvCxnSpPr>
              <p:spPr>
                <a:xfrm>
                  <a:off x="1080000" y="3466080"/>
                  <a:ext cx="2311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2" name="Google Shape;72;p13"/>
                <p:cNvCxnSpPr/>
                <p:nvPr/>
              </p:nvCxnSpPr>
              <p:spPr>
                <a:xfrm>
                  <a:off x="1539000" y="3831240"/>
                  <a:ext cx="1852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73" name="Google Shape;73;p13"/>
                <p:cNvCxnSpPr/>
                <p:nvPr/>
              </p:nvCxnSpPr>
              <p:spPr>
                <a:xfrm>
                  <a:off x="1879200" y="4196400"/>
                  <a:ext cx="1512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pic>
        <p:nvPicPr>
          <p:cNvPr id="74" name="Google Shape;74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57175" y="3558875"/>
            <a:ext cx="1514291" cy="886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5" name="Google Shape;75;p13"/>
          <p:cNvGrpSpPr/>
          <p:nvPr/>
        </p:nvGrpSpPr>
        <p:grpSpPr>
          <a:xfrm>
            <a:off x="3960000" y="1587600"/>
            <a:ext cx="2745649" cy="3110400"/>
            <a:chOff x="883800" y="1587600"/>
            <a:chExt cx="2745649" cy="3110400"/>
          </a:xfrm>
        </p:grpSpPr>
        <p:sp>
          <p:nvSpPr>
            <p:cNvPr id="76" name="Google Shape;76;p13"/>
            <p:cNvSpPr txBox="1"/>
            <p:nvPr/>
          </p:nvSpPr>
          <p:spPr>
            <a:xfrm>
              <a:off x="1279200" y="1587600"/>
              <a:ext cx="1960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400">
                  <a:solidFill>
                    <a:srgbClr val="1D1D1B"/>
                  </a:solidFill>
                  <a:latin typeface="Caveat Brush"/>
                  <a:ea typeface="Caveat Brush"/>
                  <a:cs typeface="Caveat Brush"/>
                  <a:sym typeface="Caveat Brush"/>
                </a:rPr>
                <a:t>Toiletries</a:t>
              </a:r>
              <a:endParaRPr sz="2400">
                <a:solidFill>
                  <a:srgbClr val="1D1D1B"/>
                </a:solidFill>
                <a:latin typeface="Caveat Brush"/>
                <a:ea typeface="Caveat Brush"/>
                <a:cs typeface="Caveat Brush"/>
                <a:sym typeface="Caveat Brush"/>
              </a:endParaRPr>
            </a:p>
          </p:txBody>
        </p:sp>
        <p:grpSp>
          <p:nvGrpSpPr>
            <p:cNvPr id="77" name="Google Shape;77;p13"/>
            <p:cNvGrpSpPr/>
            <p:nvPr/>
          </p:nvGrpSpPr>
          <p:grpSpPr>
            <a:xfrm>
              <a:off x="883800" y="1980800"/>
              <a:ext cx="2745649" cy="2717200"/>
              <a:chOff x="883800" y="1980800"/>
              <a:chExt cx="2745649" cy="2717200"/>
            </a:xfrm>
          </p:grpSpPr>
          <p:pic>
            <p:nvPicPr>
              <p:cNvPr id="78" name="Google Shape;78;p13"/>
              <p:cNvPicPr preferRelativeResize="0"/>
              <p:nvPr/>
            </p:nvPicPr>
            <p:blipFill>
              <a:blip r:embed="rId8">
                <a:alphaModFix/>
              </a:blip>
              <a:stretch>
                <a:fillRect/>
              </a:stretch>
            </p:blipFill>
            <p:spPr>
              <a:xfrm>
                <a:off x="883800" y="1980800"/>
                <a:ext cx="2745649" cy="271720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79" name="Google Shape;79;p13"/>
              <p:cNvGrpSpPr/>
              <p:nvPr/>
            </p:nvGrpSpPr>
            <p:grpSpPr>
              <a:xfrm>
                <a:off x="1080000" y="2370600"/>
                <a:ext cx="2311200" cy="1825800"/>
                <a:chOff x="1080000" y="2370600"/>
                <a:chExt cx="2311200" cy="1825800"/>
              </a:xfrm>
            </p:grpSpPr>
            <p:cxnSp>
              <p:nvCxnSpPr>
                <p:cNvPr id="80" name="Google Shape;80;p13"/>
                <p:cNvCxnSpPr/>
                <p:nvPr/>
              </p:nvCxnSpPr>
              <p:spPr>
                <a:xfrm>
                  <a:off x="1080000" y="2370600"/>
                  <a:ext cx="2311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1" name="Google Shape;81;p13"/>
                <p:cNvCxnSpPr/>
                <p:nvPr/>
              </p:nvCxnSpPr>
              <p:spPr>
                <a:xfrm>
                  <a:off x="1080000" y="2735760"/>
                  <a:ext cx="2311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2" name="Google Shape;82;p13"/>
                <p:cNvCxnSpPr/>
                <p:nvPr/>
              </p:nvCxnSpPr>
              <p:spPr>
                <a:xfrm>
                  <a:off x="1080000" y="3100920"/>
                  <a:ext cx="2311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3" name="Google Shape;83;p13"/>
                <p:cNvCxnSpPr/>
                <p:nvPr/>
              </p:nvCxnSpPr>
              <p:spPr>
                <a:xfrm>
                  <a:off x="1080000" y="3466080"/>
                  <a:ext cx="23112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4" name="Google Shape;84;p13"/>
                <p:cNvCxnSpPr/>
                <p:nvPr/>
              </p:nvCxnSpPr>
              <p:spPr>
                <a:xfrm>
                  <a:off x="1092600" y="3831250"/>
                  <a:ext cx="22986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85" name="Google Shape;85;p13"/>
                <p:cNvCxnSpPr/>
                <p:nvPr/>
              </p:nvCxnSpPr>
              <p:spPr>
                <a:xfrm>
                  <a:off x="1087200" y="4196400"/>
                  <a:ext cx="23040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grpSp>
        <p:nvGrpSpPr>
          <p:cNvPr id="86" name="Google Shape;86;p13"/>
          <p:cNvGrpSpPr/>
          <p:nvPr/>
        </p:nvGrpSpPr>
        <p:grpSpPr>
          <a:xfrm>
            <a:off x="883800" y="4861200"/>
            <a:ext cx="2745649" cy="2744292"/>
            <a:chOff x="883800" y="4861200"/>
            <a:chExt cx="2745649" cy="2744292"/>
          </a:xfrm>
        </p:grpSpPr>
        <p:pic>
          <p:nvPicPr>
            <p:cNvPr id="87" name="Google Shape;87;p13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883800" y="5264750"/>
              <a:ext cx="2745649" cy="234074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8" name="Google Shape;88;p13"/>
            <p:cNvSpPr txBox="1"/>
            <p:nvPr/>
          </p:nvSpPr>
          <p:spPr>
            <a:xfrm>
              <a:off x="1276525" y="4861200"/>
              <a:ext cx="1960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400">
                  <a:solidFill>
                    <a:srgbClr val="1D1D1B"/>
                  </a:solidFill>
                  <a:latin typeface="Caveat Brush"/>
                  <a:ea typeface="Caveat Brush"/>
                  <a:cs typeface="Caveat Brush"/>
                  <a:sym typeface="Caveat Brush"/>
                </a:rPr>
                <a:t>Technique</a:t>
              </a:r>
              <a:endParaRPr sz="2400">
                <a:solidFill>
                  <a:srgbClr val="1D1D1B"/>
                </a:solidFill>
                <a:latin typeface="Caveat Brush"/>
                <a:ea typeface="Caveat Brush"/>
                <a:cs typeface="Caveat Brush"/>
                <a:sym typeface="Caveat Brush"/>
              </a:endParaRPr>
            </a:p>
          </p:txBody>
        </p:sp>
        <p:grpSp>
          <p:nvGrpSpPr>
            <p:cNvPr id="89" name="Google Shape;89;p13"/>
            <p:cNvGrpSpPr/>
            <p:nvPr/>
          </p:nvGrpSpPr>
          <p:grpSpPr>
            <a:xfrm>
              <a:off x="1080000" y="5653080"/>
              <a:ext cx="2311200" cy="1463395"/>
              <a:chOff x="1080000" y="5653080"/>
              <a:chExt cx="2311200" cy="1463395"/>
            </a:xfrm>
          </p:grpSpPr>
          <p:cxnSp>
            <p:nvCxnSpPr>
              <p:cNvPr id="90" name="Google Shape;90;p13"/>
              <p:cNvCxnSpPr/>
              <p:nvPr/>
            </p:nvCxnSpPr>
            <p:spPr>
              <a:xfrm>
                <a:off x="1080000" y="5653080"/>
                <a:ext cx="2311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1" name="Google Shape;91;p13"/>
              <p:cNvCxnSpPr/>
              <p:nvPr/>
            </p:nvCxnSpPr>
            <p:spPr>
              <a:xfrm>
                <a:off x="1080000" y="6018929"/>
                <a:ext cx="2311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2" name="Google Shape;92;p13"/>
              <p:cNvCxnSpPr/>
              <p:nvPr/>
            </p:nvCxnSpPr>
            <p:spPr>
              <a:xfrm>
                <a:off x="1080000" y="6384778"/>
                <a:ext cx="2311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3" name="Google Shape;93;p13"/>
              <p:cNvCxnSpPr/>
              <p:nvPr/>
            </p:nvCxnSpPr>
            <p:spPr>
              <a:xfrm>
                <a:off x="1080000" y="6750626"/>
                <a:ext cx="2311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94" name="Google Shape;94;p13"/>
              <p:cNvCxnSpPr/>
              <p:nvPr/>
            </p:nvCxnSpPr>
            <p:spPr>
              <a:xfrm>
                <a:off x="1760400" y="7116475"/>
                <a:ext cx="16308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pic>
        <p:nvPicPr>
          <p:cNvPr id="95" name="Google Shape;95;p1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369775" y="6840425"/>
            <a:ext cx="1293425" cy="10635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6" name="Google Shape;96;p13"/>
          <p:cNvGrpSpPr/>
          <p:nvPr/>
        </p:nvGrpSpPr>
        <p:grpSpPr>
          <a:xfrm>
            <a:off x="3960000" y="4861200"/>
            <a:ext cx="2745649" cy="2744292"/>
            <a:chOff x="3960000" y="4861200"/>
            <a:chExt cx="2745649" cy="2744292"/>
          </a:xfrm>
        </p:grpSpPr>
        <p:pic>
          <p:nvPicPr>
            <p:cNvPr id="97" name="Google Shape;97;p13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3960000" y="5264750"/>
              <a:ext cx="2745649" cy="234074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8" name="Google Shape;98;p13"/>
            <p:cNvSpPr txBox="1"/>
            <p:nvPr/>
          </p:nvSpPr>
          <p:spPr>
            <a:xfrm>
              <a:off x="4352725" y="4861200"/>
              <a:ext cx="1960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400">
                  <a:solidFill>
                    <a:srgbClr val="1D1D1B"/>
                  </a:solidFill>
                  <a:latin typeface="Caveat Brush"/>
                  <a:ea typeface="Caveat Brush"/>
                  <a:cs typeface="Caveat Brush"/>
                  <a:sym typeface="Caveat Brush"/>
                </a:rPr>
                <a:t>Documents</a:t>
              </a:r>
              <a:endParaRPr sz="2400">
                <a:solidFill>
                  <a:srgbClr val="1D1D1B"/>
                </a:solidFill>
                <a:latin typeface="Caveat Brush"/>
                <a:ea typeface="Caveat Brush"/>
                <a:cs typeface="Caveat Brush"/>
                <a:sym typeface="Caveat Brush"/>
              </a:endParaRPr>
            </a:p>
          </p:txBody>
        </p:sp>
      </p:grpSp>
      <p:grpSp>
        <p:nvGrpSpPr>
          <p:cNvPr id="99" name="Google Shape;99;p13"/>
          <p:cNvGrpSpPr/>
          <p:nvPr/>
        </p:nvGrpSpPr>
        <p:grpSpPr>
          <a:xfrm>
            <a:off x="4156200" y="5653080"/>
            <a:ext cx="2311200" cy="1463395"/>
            <a:chOff x="1080000" y="5653080"/>
            <a:chExt cx="2311200" cy="1463395"/>
          </a:xfrm>
        </p:grpSpPr>
        <p:cxnSp>
          <p:nvCxnSpPr>
            <p:cNvPr id="100" name="Google Shape;100;p13"/>
            <p:cNvCxnSpPr/>
            <p:nvPr/>
          </p:nvCxnSpPr>
          <p:spPr>
            <a:xfrm>
              <a:off x="1080000" y="5653080"/>
              <a:ext cx="23112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1" name="Google Shape;101;p13"/>
            <p:cNvCxnSpPr/>
            <p:nvPr/>
          </p:nvCxnSpPr>
          <p:spPr>
            <a:xfrm>
              <a:off x="1080000" y="6018929"/>
              <a:ext cx="23112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2" name="Google Shape;102;p13"/>
            <p:cNvCxnSpPr/>
            <p:nvPr/>
          </p:nvCxnSpPr>
          <p:spPr>
            <a:xfrm>
              <a:off x="1080000" y="6384778"/>
              <a:ext cx="21024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3" name="Google Shape;103;p13"/>
            <p:cNvCxnSpPr/>
            <p:nvPr/>
          </p:nvCxnSpPr>
          <p:spPr>
            <a:xfrm>
              <a:off x="1080000" y="6750626"/>
              <a:ext cx="19512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" name="Google Shape;104;p13"/>
            <p:cNvCxnSpPr/>
            <p:nvPr/>
          </p:nvCxnSpPr>
          <p:spPr>
            <a:xfrm>
              <a:off x="1080000" y="7116475"/>
              <a:ext cx="1630800" cy="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pic>
        <p:nvPicPr>
          <p:cNvPr id="105" name="Google Shape;105;p1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6231600" y="6138675"/>
            <a:ext cx="1155600" cy="1254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6751825" y="3861000"/>
            <a:ext cx="527500" cy="2100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3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208050" y="9578100"/>
            <a:ext cx="456288" cy="886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3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6967200" y="9649332"/>
            <a:ext cx="456300" cy="85874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09" name="Google Shape;109;p13"/>
          <p:cNvGrpSpPr/>
          <p:nvPr/>
        </p:nvGrpSpPr>
        <p:grpSpPr>
          <a:xfrm>
            <a:off x="3965400" y="7855112"/>
            <a:ext cx="3129818" cy="2403832"/>
            <a:chOff x="3965400" y="7855112"/>
            <a:chExt cx="3129818" cy="2403832"/>
          </a:xfrm>
        </p:grpSpPr>
        <p:pic>
          <p:nvPicPr>
            <p:cNvPr id="110" name="Google Shape;110;p13"/>
            <p:cNvPicPr preferRelativeResize="0"/>
            <p:nvPr/>
          </p:nvPicPr>
          <p:blipFill>
            <a:blip r:embed="rId16">
              <a:alphaModFix/>
            </a:blip>
            <a:stretch>
              <a:fillRect/>
            </a:stretch>
          </p:blipFill>
          <p:spPr>
            <a:xfrm>
              <a:off x="3965400" y="7855112"/>
              <a:ext cx="3129818" cy="15410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1" name="Google Shape;111;p13"/>
            <p:cNvPicPr preferRelativeResize="0"/>
            <p:nvPr/>
          </p:nvPicPr>
          <p:blipFill>
            <a:blip r:embed="rId17">
              <a:alphaModFix/>
            </a:blip>
            <a:stretch>
              <a:fillRect/>
            </a:stretch>
          </p:blipFill>
          <p:spPr>
            <a:xfrm>
              <a:off x="4279575" y="8058850"/>
              <a:ext cx="2364224" cy="2200094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12" name="Google Shape;112;p13"/>
          <p:cNvGrpSpPr/>
          <p:nvPr/>
        </p:nvGrpSpPr>
        <p:grpSpPr>
          <a:xfrm>
            <a:off x="883800" y="7757300"/>
            <a:ext cx="2745649" cy="2498749"/>
            <a:chOff x="883800" y="7757300"/>
            <a:chExt cx="2745649" cy="2498749"/>
          </a:xfrm>
        </p:grpSpPr>
        <p:pic>
          <p:nvPicPr>
            <p:cNvPr id="113" name="Google Shape;113;p13"/>
            <p:cNvPicPr preferRelativeResize="0"/>
            <p:nvPr/>
          </p:nvPicPr>
          <p:blipFill>
            <a:blip r:embed="rId10">
              <a:alphaModFix/>
            </a:blip>
            <a:stretch>
              <a:fillRect/>
            </a:stretch>
          </p:blipFill>
          <p:spPr>
            <a:xfrm>
              <a:off x="883800" y="8155450"/>
              <a:ext cx="2745649" cy="210059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4" name="Google Shape;114;p13"/>
            <p:cNvSpPr txBox="1"/>
            <p:nvPr/>
          </p:nvSpPr>
          <p:spPr>
            <a:xfrm>
              <a:off x="1276525" y="7757300"/>
              <a:ext cx="1960200" cy="369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400">
                  <a:solidFill>
                    <a:srgbClr val="1D1D1B"/>
                  </a:solidFill>
                  <a:latin typeface="Caveat Brush"/>
                  <a:ea typeface="Caveat Brush"/>
                  <a:cs typeface="Caveat Brush"/>
                  <a:sym typeface="Caveat Brush"/>
                </a:rPr>
                <a:t>Misc</a:t>
              </a:r>
              <a:endParaRPr sz="2400">
                <a:solidFill>
                  <a:srgbClr val="1D1D1B"/>
                </a:solidFill>
                <a:latin typeface="Caveat Brush"/>
                <a:ea typeface="Caveat Brush"/>
                <a:cs typeface="Caveat Brush"/>
                <a:sym typeface="Caveat Brush"/>
              </a:endParaRPr>
            </a:p>
          </p:txBody>
        </p:sp>
        <p:grpSp>
          <p:nvGrpSpPr>
            <p:cNvPr id="115" name="Google Shape;115;p13"/>
            <p:cNvGrpSpPr/>
            <p:nvPr/>
          </p:nvGrpSpPr>
          <p:grpSpPr>
            <a:xfrm>
              <a:off x="1080000" y="8419480"/>
              <a:ext cx="2311200" cy="1601872"/>
              <a:chOff x="1080000" y="8419480"/>
              <a:chExt cx="2311200" cy="1601872"/>
            </a:xfrm>
          </p:grpSpPr>
          <p:cxnSp>
            <p:nvCxnSpPr>
              <p:cNvPr id="116" name="Google Shape;116;p13"/>
              <p:cNvCxnSpPr/>
              <p:nvPr/>
            </p:nvCxnSpPr>
            <p:spPr>
              <a:xfrm>
                <a:off x="1080000" y="8419480"/>
                <a:ext cx="2311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7" name="Google Shape;117;p13"/>
              <p:cNvCxnSpPr/>
              <p:nvPr/>
            </p:nvCxnSpPr>
            <p:spPr>
              <a:xfrm>
                <a:off x="1080000" y="8739855"/>
                <a:ext cx="2311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8" name="Google Shape;118;p13"/>
              <p:cNvCxnSpPr/>
              <p:nvPr/>
            </p:nvCxnSpPr>
            <p:spPr>
              <a:xfrm>
                <a:off x="1080000" y="9060229"/>
                <a:ext cx="2311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9" name="Google Shape;119;p13"/>
              <p:cNvCxnSpPr/>
              <p:nvPr/>
            </p:nvCxnSpPr>
            <p:spPr>
              <a:xfrm>
                <a:off x="1080000" y="9380604"/>
                <a:ext cx="2311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0" name="Google Shape;120;p13"/>
              <p:cNvCxnSpPr/>
              <p:nvPr/>
            </p:nvCxnSpPr>
            <p:spPr>
              <a:xfrm>
                <a:off x="1080000" y="9700978"/>
                <a:ext cx="2311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1" name="Google Shape;121;p13"/>
              <p:cNvCxnSpPr/>
              <p:nvPr/>
            </p:nvCxnSpPr>
            <p:spPr>
              <a:xfrm>
                <a:off x="1080000" y="10021353"/>
                <a:ext cx="23112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2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