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Nothing You Could Do"/>
      <p:regular r:id="rId6"/>
    </p:embeddedFont>
    <p:embeddedFont>
      <p:font typeface="Quicksand"/>
      <p:regular r:id="rId7"/>
      <p:bold r:id="rId8"/>
    </p:embeddedFont>
    <p:embeddedFont>
      <p:font typeface="Quicksand SemiBold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QuicksandSemiBold-bold.fntdata"/><Relationship Id="rId9" Type="http://schemas.openxmlformats.org/officeDocument/2006/relationships/font" Target="fonts/QuicksandSemiBold-regular.fntdata"/><Relationship Id="rId5" Type="http://schemas.openxmlformats.org/officeDocument/2006/relationships/slide" Target="slides/slide1.xml"/><Relationship Id="rId6" Type="http://schemas.openxmlformats.org/officeDocument/2006/relationships/font" Target="fonts/NothingYouCouldDo-regular.fntdata"/><Relationship Id="rId7" Type="http://schemas.openxmlformats.org/officeDocument/2006/relationships/font" Target="fonts/Quicksand-regular.fntdata"/><Relationship Id="rId8" Type="http://schemas.openxmlformats.org/officeDocument/2006/relationships/font" Target="fonts/Quicksa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D8EB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2000" y="204600"/>
            <a:ext cx="3406074" cy="220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1040" r="-1039" t="0"/>
          <a:stretch/>
        </p:blipFill>
        <p:spPr>
          <a:xfrm>
            <a:off x="0" y="8255450"/>
            <a:ext cx="1421575" cy="243655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07821" y="200933"/>
            <a:ext cx="39066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7100">
                <a:solidFill>
                  <a:srgbClr val="48747E"/>
                </a:solidFill>
                <a:latin typeface="Quicksand"/>
                <a:ea typeface="Quicksand"/>
                <a:cs typeface="Quicksand"/>
                <a:sym typeface="Quicksand"/>
              </a:rPr>
              <a:t>TRAVEL</a:t>
            </a:r>
            <a:endParaRPr b="1" sz="7100">
              <a:solidFill>
                <a:srgbClr val="48747E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144952" y="830175"/>
            <a:ext cx="30033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5500">
                <a:solidFill>
                  <a:srgbClr val="48747E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rPr>
              <a:t>I</a:t>
            </a:r>
            <a:r>
              <a:rPr lang="uk" sz="3800">
                <a:solidFill>
                  <a:srgbClr val="48747E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rPr>
              <a:t>tinerary</a:t>
            </a:r>
            <a:endParaRPr sz="3800">
              <a:solidFill>
                <a:srgbClr val="48747E"/>
              </a:solidFill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541325" y="1702625"/>
            <a:ext cx="3211500" cy="238200"/>
          </a:xfrm>
          <a:prstGeom prst="roundRect">
            <a:avLst>
              <a:gd fmla="val 8218" name="adj"/>
            </a:avLst>
          </a:prstGeom>
          <a:solidFill>
            <a:srgbClr val="F6FAFC">
              <a:alpha val="90000"/>
            </a:srgbClr>
          </a:solidFill>
          <a:ln cap="flat" cmpd="sng" w="9525">
            <a:solidFill>
              <a:srgbClr val="6186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6E9788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Destination:</a:t>
            </a:r>
            <a:endParaRPr sz="1000">
              <a:solidFill>
                <a:srgbClr val="6E9788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541325" y="2005300"/>
            <a:ext cx="3211500" cy="238200"/>
          </a:xfrm>
          <a:prstGeom prst="roundRect">
            <a:avLst>
              <a:gd fmla="val 8218" name="adj"/>
            </a:avLst>
          </a:prstGeom>
          <a:solidFill>
            <a:srgbClr val="F6FAFC">
              <a:alpha val="90000"/>
            </a:srgbClr>
          </a:solidFill>
          <a:ln cap="flat" cmpd="sng" w="9525">
            <a:solidFill>
              <a:srgbClr val="6186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6E9788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Duration of Stay:</a:t>
            </a:r>
            <a:endParaRPr sz="1000">
              <a:solidFill>
                <a:srgbClr val="6E9788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541325" y="2307975"/>
            <a:ext cx="3211500" cy="238200"/>
          </a:xfrm>
          <a:prstGeom prst="roundRect">
            <a:avLst>
              <a:gd fmla="val 8218" name="adj"/>
            </a:avLst>
          </a:prstGeom>
          <a:solidFill>
            <a:srgbClr val="F6FAFC">
              <a:alpha val="90000"/>
            </a:srgbClr>
          </a:solidFill>
          <a:ln cap="flat" cmpd="sng" w="9525">
            <a:solidFill>
              <a:srgbClr val="6186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6E9788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Hotel Details:</a:t>
            </a:r>
            <a:endParaRPr sz="1000">
              <a:solidFill>
                <a:srgbClr val="6E9788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grpSp>
        <p:nvGrpSpPr>
          <p:cNvPr id="62" name="Google Shape;62;p13"/>
          <p:cNvGrpSpPr/>
          <p:nvPr/>
        </p:nvGrpSpPr>
        <p:grpSpPr>
          <a:xfrm>
            <a:off x="541325" y="2610650"/>
            <a:ext cx="3211650" cy="238200"/>
            <a:chOff x="541325" y="2610650"/>
            <a:chExt cx="3211650" cy="238200"/>
          </a:xfrm>
        </p:grpSpPr>
        <p:sp>
          <p:nvSpPr>
            <p:cNvPr id="63" name="Google Shape;63;p13"/>
            <p:cNvSpPr/>
            <p:nvPr/>
          </p:nvSpPr>
          <p:spPr>
            <a:xfrm>
              <a:off x="541325" y="2610650"/>
              <a:ext cx="1545300" cy="238200"/>
            </a:xfrm>
            <a:prstGeom prst="roundRect">
              <a:avLst>
                <a:gd fmla="val 8218" name="adj"/>
              </a:avLst>
            </a:prstGeom>
            <a:solidFill>
              <a:srgbClr val="F6FAFC">
                <a:alpha val="90000"/>
              </a:srgbClr>
            </a:solidFill>
            <a:ln cap="flat" cmpd="sng" w="9525">
              <a:solidFill>
                <a:srgbClr val="6186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6E978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Flight Departure</a:t>
              </a:r>
              <a:endParaRPr sz="1000">
                <a:solidFill>
                  <a:srgbClr val="6E978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171075" y="2610650"/>
              <a:ext cx="1581900" cy="238200"/>
            </a:xfrm>
            <a:prstGeom prst="roundRect">
              <a:avLst>
                <a:gd fmla="val 8218" name="adj"/>
              </a:avLst>
            </a:prstGeom>
            <a:solidFill>
              <a:srgbClr val="F6FAFC">
                <a:alpha val="90000"/>
              </a:srgbClr>
            </a:solidFill>
            <a:ln cap="flat" cmpd="sng" w="9525">
              <a:solidFill>
                <a:srgbClr val="6186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6E978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Flight Arrival</a:t>
              </a:r>
              <a:endParaRPr sz="1000">
                <a:solidFill>
                  <a:srgbClr val="6E978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</p:grpSp>
      <p:sp>
        <p:nvSpPr>
          <p:cNvPr id="65" name="Google Shape;65;p13"/>
          <p:cNvSpPr/>
          <p:nvPr/>
        </p:nvSpPr>
        <p:spPr>
          <a:xfrm>
            <a:off x="3812000" y="1702625"/>
            <a:ext cx="3211500" cy="1146300"/>
          </a:xfrm>
          <a:prstGeom prst="roundRect">
            <a:avLst>
              <a:gd fmla="val 1673" name="adj"/>
            </a:avLst>
          </a:prstGeom>
          <a:solidFill>
            <a:srgbClr val="F6FAFC">
              <a:alpha val="90000"/>
            </a:srgbClr>
          </a:solidFill>
          <a:ln cap="flat" cmpd="sng" w="9525">
            <a:solidFill>
              <a:srgbClr val="6186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6E9788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Notes:</a:t>
            </a:r>
            <a:endParaRPr sz="1000">
              <a:solidFill>
                <a:srgbClr val="6E9788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grpSp>
        <p:nvGrpSpPr>
          <p:cNvPr id="66" name="Google Shape;66;p13"/>
          <p:cNvGrpSpPr/>
          <p:nvPr/>
        </p:nvGrpSpPr>
        <p:grpSpPr>
          <a:xfrm>
            <a:off x="538938" y="2913325"/>
            <a:ext cx="6482100" cy="2371500"/>
            <a:chOff x="538938" y="2913325"/>
            <a:chExt cx="6482100" cy="2371500"/>
          </a:xfrm>
        </p:grpSpPr>
        <p:sp>
          <p:nvSpPr>
            <p:cNvPr id="67" name="Google Shape;67;p13"/>
            <p:cNvSpPr/>
            <p:nvPr/>
          </p:nvSpPr>
          <p:spPr>
            <a:xfrm>
              <a:off x="538938" y="2913325"/>
              <a:ext cx="6482100" cy="2371500"/>
            </a:xfrm>
            <a:prstGeom prst="roundRect">
              <a:avLst>
                <a:gd fmla="val 1265" name="adj"/>
              </a:avLst>
            </a:prstGeom>
            <a:solidFill>
              <a:srgbClr val="F6FAFC">
                <a:alpha val="90000"/>
              </a:srgbClr>
            </a:solidFill>
            <a:ln cap="flat" cmpd="sng" w="9525">
              <a:solidFill>
                <a:srgbClr val="6186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rgbClr val="6E9788"/>
                  </a:solidFill>
                  <a:latin typeface="Quicksand"/>
                  <a:ea typeface="Quicksand"/>
                  <a:cs typeface="Quicksand"/>
                  <a:sym typeface="Quicksand"/>
                </a:rPr>
                <a:t>Day 1</a:t>
              </a:r>
              <a:endParaRPr b="1" sz="1600">
                <a:solidFill>
                  <a:srgbClr val="6E9788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grpSp>
          <p:nvGrpSpPr>
            <p:cNvPr id="68" name="Google Shape;68;p13"/>
            <p:cNvGrpSpPr/>
            <p:nvPr/>
          </p:nvGrpSpPr>
          <p:grpSpPr>
            <a:xfrm>
              <a:off x="645138" y="3291950"/>
              <a:ext cx="6269700" cy="1740325"/>
              <a:chOff x="634275" y="3291950"/>
              <a:chExt cx="6269700" cy="1740325"/>
            </a:xfrm>
          </p:grpSpPr>
          <p:cxnSp>
            <p:nvCxnSpPr>
              <p:cNvPr id="69" name="Google Shape;69;p13"/>
              <p:cNvCxnSpPr/>
              <p:nvPr/>
            </p:nvCxnSpPr>
            <p:spPr>
              <a:xfrm>
                <a:off x="634275" y="3291950"/>
                <a:ext cx="626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6D5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" name="Google Shape;70;p13"/>
              <p:cNvCxnSpPr/>
              <p:nvPr/>
            </p:nvCxnSpPr>
            <p:spPr>
              <a:xfrm>
                <a:off x="634275" y="3582004"/>
                <a:ext cx="626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6D5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" name="Google Shape;71;p13"/>
              <p:cNvCxnSpPr/>
              <p:nvPr/>
            </p:nvCxnSpPr>
            <p:spPr>
              <a:xfrm>
                <a:off x="634275" y="3872058"/>
                <a:ext cx="626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6D5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" name="Google Shape;72;p13"/>
              <p:cNvCxnSpPr/>
              <p:nvPr/>
            </p:nvCxnSpPr>
            <p:spPr>
              <a:xfrm>
                <a:off x="634275" y="4162113"/>
                <a:ext cx="626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6D5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" name="Google Shape;73;p13"/>
              <p:cNvCxnSpPr/>
              <p:nvPr/>
            </p:nvCxnSpPr>
            <p:spPr>
              <a:xfrm>
                <a:off x="634275" y="4452167"/>
                <a:ext cx="626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6D5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" name="Google Shape;74;p13"/>
              <p:cNvCxnSpPr/>
              <p:nvPr/>
            </p:nvCxnSpPr>
            <p:spPr>
              <a:xfrm>
                <a:off x="634275" y="4742221"/>
                <a:ext cx="626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6D5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" name="Google Shape;75;p13"/>
              <p:cNvCxnSpPr/>
              <p:nvPr/>
            </p:nvCxnSpPr>
            <p:spPr>
              <a:xfrm>
                <a:off x="634275" y="5032275"/>
                <a:ext cx="626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6D5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76" name="Google Shape;76;p13"/>
          <p:cNvGrpSpPr/>
          <p:nvPr/>
        </p:nvGrpSpPr>
        <p:grpSpPr>
          <a:xfrm>
            <a:off x="538938" y="5349225"/>
            <a:ext cx="6482100" cy="2371500"/>
            <a:chOff x="538938" y="2913325"/>
            <a:chExt cx="6482100" cy="2371500"/>
          </a:xfrm>
        </p:grpSpPr>
        <p:sp>
          <p:nvSpPr>
            <p:cNvPr id="77" name="Google Shape;77;p13"/>
            <p:cNvSpPr/>
            <p:nvPr/>
          </p:nvSpPr>
          <p:spPr>
            <a:xfrm>
              <a:off x="538938" y="2913325"/>
              <a:ext cx="6482100" cy="2371500"/>
            </a:xfrm>
            <a:prstGeom prst="roundRect">
              <a:avLst>
                <a:gd fmla="val 1265" name="adj"/>
              </a:avLst>
            </a:prstGeom>
            <a:solidFill>
              <a:srgbClr val="F6FAFC">
                <a:alpha val="90000"/>
              </a:srgbClr>
            </a:solidFill>
            <a:ln cap="flat" cmpd="sng" w="9525">
              <a:solidFill>
                <a:srgbClr val="6186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rgbClr val="6E9788"/>
                  </a:solidFill>
                  <a:latin typeface="Quicksand"/>
                  <a:ea typeface="Quicksand"/>
                  <a:cs typeface="Quicksand"/>
                  <a:sym typeface="Quicksand"/>
                </a:rPr>
                <a:t>Day 2</a:t>
              </a:r>
              <a:endParaRPr b="1" sz="1600">
                <a:solidFill>
                  <a:srgbClr val="6E9788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grpSp>
          <p:nvGrpSpPr>
            <p:cNvPr id="78" name="Google Shape;78;p13"/>
            <p:cNvGrpSpPr/>
            <p:nvPr/>
          </p:nvGrpSpPr>
          <p:grpSpPr>
            <a:xfrm>
              <a:off x="645138" y="3291950"/>
              <a:ext cx="6269700" cy="1740325"/>
              <a:chOff x="634275" y="3291950"/>
              <a:chExt cx="6269700" cy="1740325"/>
            </a:xfrm>
          </p:grpSpPr>
          <p:cxnSp>
            <p:nvCxnSpPr>
              <p:cNvPr id="79" name="Google Shape;79;p13"/>
              <p:cNvCxnSpPr/>
              <p:nvPr/>
            </p:nvCxnSpPr>
            <p:spPr>
              <a:xfrm>
                <a:off x="634275" y="3291950"/>
                <a:ext cx="626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6D5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" name="Google Shape;80;p13"/>
              <p:cNvCxnSpPr/>
              <p:nvPr/>
            </p:nvCxnSpPr>
            <p:spPr>
              <a:xfrm>
                <a:off x="634275" y="3582004"/>
                <a:ext cx="626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6D5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" name="Google Shape;81;p13"/>
              <p:cNvCxnSpPr/>
              <p:nvPr/>
            </p:nvCxnSpPr>
            <p:spPr>
              <a:xfrm>
                <a:off x="634275" y="3872058"/>
                <a:ext cx="626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6D5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" name="Google Shape;82;p13"/>
              <p:cNvCxnSpPr/>
              <p:nvPr/>
            </p:nvCxnSpPr>
            <p:spPr>
              <a:xfrm>
                <a:off x="634275" y="4162113"/>
                <a:ext cx="626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6D5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" name="Google Shape;83;p13"/>
              <p:cNvCxnSpPr/>
              <p:nvPr/>
            </p:nvCxnSpPr>
            <p:spPr>
              <a:xfrm>
                <a:off x="634275" y="4452167"/>
                <a:ext cx="626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6D5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" name="Google Shape;84;p13"/>
              <p:cNvCxnSpPr/>
              <p:nvPr/>
            </p:nvCxnSpPr>
            <p:spPr>
              <a:xfrm>
                <a:off x="634275" y="4742221"/>
                <a:ext cx="626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6D5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" name="Google Shape;85;p13"/>
              <p:cNvCxnSpPr/>
              <p:nvPr/>
            </p:nvCxnSpPr>
            <p:spPr>
              <a:xfrm>
                <a:off x="634275" y="5032275"/>
                <a:ext cx="626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6D5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86" name="Google Shape;86;p13"/>
          <p:cNvGrpSpPr/>
          <p:nvPr/>
        </p:nvGrpSpPr>
        <p:grpSpPr>
          <a:xfrm>
            <a:off x="538938" y="7785125"/>
            <a:ext cx="6482100" cy="2371500"/>
            <a:chOff x="538938" y="2913325"/>
            <a:chExt cx="6482100" cy="2371500"/>
          </a:xfrm>
        </p:grpSpPr>
        <p:sp>
          <p:nvSpPr>
            <p:cNvPr id="87" name="Google Shape;87;p13"/>
            <p:cNvSpPr/>
            <p:nvPr/>
          </p:nvSpPr>
          <p:spPr>
            <a:xfrm>
              <a:off x="538938" y="2913325"/>
              <a:ext cx="6482100" cy="2371500"/>
            </a:xfrm>
            <a:prstGeom prst="roundRect">
              <a:avLst>
                <a:gd fmla="val 1265" name="adj"/>
              </a:avLst>
            </a:prstGeom>
            <a:solidFill>
              <a:srgbClr val="F6FAFC">
                <a:alpha val="90000"/>
              </a:srgbClr>
            </a:solidFill>
            <a:ln cap="flat" cmpd="sng" w="9525">
              <a:solidFill>
                <a:srgbClr val="6186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rgbClr val="6E9788"/>
                  </a:solidFill>
                  <a:latin typeface="Quicksand"/>
                  <a:ea typeface="Quicksand"/>
                  <a:cs typeface="Quicksand"/>
                  <a:sym typeface="Quicksand"/>
                </a:rPr>
                <a:t>Day 3</a:t>
              </a:r>
              <a:endParaRPr b="1" sz="1600">
                <a:solidFill>
                  <a:srgbClr val="6E9788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grpSp>
          <p:nvGrpSpPr>
            <p:cNvPr id="88" name="Google Shape;88;p13"/>
            <p:cNvGrpSpPr/>
            <p:nvPr/>
          </p:nvGrpSpPr>
          <p:grpSpPr>
            <a:xfrm>
              <a:off x="645138" y="3291950"/>
              <a:ext cx="6269700" cy="1740325"/>
              <a:chOff x="634275" y="3291950"/>
              <a:chExt cx="6269700" cy="1740325"/>
            </a:xfrm>
          </p:grpSpPr>
          <p:cxnSp>
            <p:nvCxnSpPr>
              <p:cNvPr id="89" name="Google Shape;89;p13"/>
              <p:cNvCxnSpPr/>
              <p:nvPr/>
            </p:nvCxnSpPr>
            <p:spPr>
              <a:xfrm>
                <a:off x="634275" y="3291950"/>
                <a:ext cx="626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6D5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" name="Google Shape;90;p13"/>
              <p:cNvCxnSpPr/>
              <p:nvPr/>
            </p:nvCxnSpPr>
            <p:spPr>
              <a:xfrm>
                <a:off x="634275" y="3582004"/>
                <a:ext cx="626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6D5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" name="Google Shape;91;p13"/>
              <p:cNvCxnSpPr/>
              <p:nvPr/>
            </p:nvCxnSpPr>
            <p:spPr>
              <a:xfrm>
                <a:off x="634275" y="3872058"/>
                <a:ext cx="626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6D5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" name="Google Shape;92;p13"/>
              <p:cNvCxnSpPr/>
              <p:nvPr/>
            </p:nvCxnSpPr>
            <p:spPr>
              <a:xfrm>
                <a:off x="634275" y="4162113"/>
                <a:ext cx="626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6D5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3" name="Google Shape;93;p13"/>
              <p:cNvCxnSpPr/>
              <p:nvPr/>
            </p:nvCxnSpPr>
            <p:spPr>
              <a:xfrm>
                <a:off x="634275" y="4452167"/>
                <a:ext cx="626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6D5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4" name="Google Shape;94;p13"/>
              <p:cNvCxnSpPr/>
              <p:nvPr/>
            </p:nvCxnSpPr>
            <p:spPr>
              <a:xfrm>
                <a:off x="634275" y="4742221"/>
                <a:ext cx="626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6D5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5" name="Google Shape;95;p13"/>
              <p:cNvCxnSpPr/>
              <p:nvPr/>
            </p:nvCxnSpPr>
            <p:spPr>
              <a:xfrm>
                <a:off x="634275" y="5032275"/>
                <a:ext cx="626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6D5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pic>
        <p:nvPicPr>
          <p:cNvPr id="96" name="Google Shape;9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2600" y="9755975"/>
            <a:ext cx="796075" cy="79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