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Dosis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Dosis-regular.fntdata"/><Relationship Id="rId7" Type="http://schemas.openxmlformats.org/officeDocument/2006/relationships/font" Target="fonts/Dosi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40238" y="7424900"/>
            <a:ext cx="3105900" cy="2851200"/>
            <a:chOff x="540238" y="1214600"/>
            <a:chExt cx="3105900" cy="2851200"/>
          </a:xfrm>
        </p:grpSpPr>
        <p:sp>
          <p:nvSpPr>
            <p:cNvPr id="55" name="Google Shape;55;p13"/>
            <p:cNvSpPr/>
            <p:nvPr/>
          </p:nvSpPr>
          <p:spPr>
            <a:xfrm>
              <a:off x="542938" y="1214600"/>
              <a:ext cx="3100500" cy="28512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540238" y="1264750"/>
              <a:ext cx="31059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800"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rPr>
                <a:t>Date:</a:t>
              </a:r>
              <a:endParaRPr sz="1800">
                <a:solidFill>
                  <a:srgbClr val="575756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cxnSp>
          <p:nvCxnSpPr>
            <p:cNvPr id="57" name="Google Shape;57;p13"/>
            <p:cNvCxnSpPr/>
            <p:nvPr/>
          </p:nvCxnSpPr>
          <p:spPr>
            <a:xfrm>
              <a:off x="540238" y="1586600"/>
              <a:ext cx="3105900" cy="0"/>
            </a:xfrm>
            <a:prstGeom prst="straightConnector1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58" name="Google Shape;58;p13"/>
            <p:cNvGrpSpPr/>
            <p:nvPr/>
          </p:nvGrpSpPr>
          <p:grpSpPr>
            <a:xfrm>
              <a:off x="635638" y="1642037"/>
              <a:ext cx="2915112" cy="2254600"/>
              <a:chOff x="635638" y="1642037"/>
              <a:chExt cx="2915112" cy="2254600"/>
            </a:xfrm>
          </p:grpSpPr>
          <p:grpSp>
            <p:nvGrpSpPr>
              <p:cNvPr id="59" name="Google Shape;59;p13"/>
              <p:cNvGrpSpPr/>
              <p:nvPr/>
            </p:nvGrpSpPr>
            <p:grpSpPr>
              <a:xfrm>
                <a:off x="635638" y="1859912"/>
                <a:ext cx="2915100" cy="2036725"/>
                <a:chOff x="631800" y="1804475"/>
                <a:chExt cx="2915100" cy="2036725"/>
              </a:xfrm>
            </p:grpSpPr>
            <p:cxnSp>
              <p:nvCxnSpPr>
                <p:cNvPr id="60" name="Google Shape;60;p13"/>
                <p:cNvCxnSpPr/>
                <p:nvPr/>
              </p:nvCxnSpPr>
              <p:spPr>
                <a:xfrm>
                  <a:off x="631800" y="1804475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1" name="Google Shape;61;p13"/>
                <p:cNvCxnSpPr/>
                <p:nvPr/>
              </p:nvCxnSpPr>
              <p:spPr>
                <a:xfrm>
                  <a:off x="631800" y="2059066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2" name="Google Shape;62;p13"/>
                <p:cNvCxnSpPr/>
                <p:nvPr/>
              </p:nvCxnSpPr>
              <p:spPr>
                <a:xfrm>
                  <a:off x="631800" y="2313656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3" name="Google Shape;63;p13"/>
                <p:cNvCxnSpPr/>
                <p:nvPr/>
              </p:nvCxnSpPr>
              <p:spPr>
                <a:xfrm>
                  <a:off x="631800" y="2568247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4" name="Google Shape;64;p13"/>
                <p:cNvCxnSpPr/>
                <p:nvPr/>
              </p:nvCxnSpPr>
              <p:spPr>
                <a:xfrm>
                  <a:off x="631800" y="2822838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5" name="Google Shape;65;p13"/>
                <p:cNvCxnSpPr/>
                <p:nvPr/>
              </p:nvCxnSpPr>
              <p:spPr>
                <a:xfrm>
                  <a:off x="631800" y="3077428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6" name="Google Shape;66;p13"/>
                <p:cNvCxnSpPr/>
                <p:nvPr/>
              </p:nvCxnSpPr>
              <p:spPr>
                <a:xfrm>
                  <a:off x="631800" y="3332019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7" name="Google Shape;67;p13"/>
                <p:cNvCxnSpPr/>
                <p:nvPr/>
              </p:nvCxnSpPr>
              <p:spPr>
                <a:xfrm>
                  <a:off x="631800" y="3586609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8" name="Google Shape;68;p13"/>
                <p:cNvCxnSpPr/>
                <p:nvPr/>
              </p:nvCxnSpPr>
              <p:spPr>
                <a:xfrm>
                  <a:off x="631800" y="3841200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69" name="Google Shape;69;p13"/>
              <p:cNvSpPr txBox="1"/>
              <p:nvPr/>
            </p:nvSpPr>
            <p:spPr>
              <a:xfrm>
                <a:off x="635650" y="164203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635650" y="190278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71" name="Google Shape;71;p13"/>
              <p:cNvSpPr txBox="1"/>
              <p:nvPr/>
            </p:nvSpPr>
            <p:spPr>
              <a:xfrm>
                <a:off x="635650" y="214598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72" name="Google Shape;72;p13"/>
              <p:cNvSpPr txBox="1"/>
              <p:nvPr/>
            </p:nvSpPr>
            <p:spPr>
              <a:xfrm>
                <a:off x="635650" y="240673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635650" y="2665091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74" name="Google Shape;74;p13"/>
              <p:cNvSpPr txBox="1"/>
              <p:nvPr/>
            </p:nvSpPr>
            <p:spPr>
              <a:xfrm>
                <a:off x="635650" y="292583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635650" y="3169041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635650" y="342978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635650" y="368043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</p:grpSp>
      <p:grpSp>
        <p:nvGrpSpPr>
          <p:cNvPr id="78" name="Google Shape;78;p13"/>
          <p:cNvGrpSpPr/>
          <p:nvPr/>
        </p:nvGrpSpPr>
        <p:grpSpPr>
          <a:xfrm>
            <a:off x="3914088" y="4319750"/>
            <a:ext cx="3105900" cy="2851200"/>
            <a:chOff x="540238" y="1214600"/>
            <a:chExt cx="3105900" cy="2851200"/>
          </a:xfrm>
        </p:grpSpPr>
        <p:sp>
          <p:nvSpPr>
            <p:cNvPr id="79" name="Google Shape;79;p13"/>
            <p:cNvSpPr/>
            <p:nvPr/>
          </p:nvSpPr>
          <p:spPr>
            <a:xfrm>
              <a:off x="542938" y="1214600"/>
              <a:ext cx="3100500" cy="28512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540238" y="1264750"/>
              <a:ext cx="31059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800"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rPr>
                <a:t>Date:</a:t>
              </a:r>
              <a:endParaRPr sz="1800">
                <a:solidFill>
                  <a:srgbClr val="575756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cxnSp>
          <p:nvCxnSpPr>
            <p:cNvPr id="81" name="Google Shape;81;p13"/>
            <p:cNvCxnSpPr/>
            <p:nvPr/>
          </p:nvCxnSpPr>
          <p:spPr>
            <a:xfrm>
              <a:off x="540238" y="1586600"/>
              <a:ext cx="3105900" cy="0"/>
            </a:xfrm>
            <a:prstGeom prst="straightConnector1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82" name="Google Shape;82;p13"/>
            <p:cNvGrpSpPr/>
            <p:nvPr/>
          </p:nvGrpSpPr>
          <p:grpSpPr>
            <a:xfrm>
              <a:off x="635638" y="1642037"/>
              <a:ext cx="2915112" cy="2254600"/>
              <a:chOff x="635638" y="1642037"/>
              <a:chExt cx="2915112" cy="2254600"/>
            </a:xfrm>
          </p:grpSpPr>
          <p:grpSp>
            <p:nvGrpSpPr>
              <p:cNvPr id="83" name="Google Shape;83;p13"/>
              <p:cNvGrpSpPr/>
              <p:nvPr/>
            </p:nvGrpSpPr>
            <p:grpSpPr>
              <a:xfrm>
                <a:off x="635638" y="1859912"/>
                <a:ext cx="2915100" cy="2036725"/>
                <a:chOff x="631800" y="1804475"/>
                <a:chExt cx="2915100" cy="2036725"/>
              </a:xfrm>
            </p:grpSpPr>
            <p:cxnSp>
              <p:nvCxnSpPr>
                <p:cNvPr id="84" name="Google Shape;84;p13"/>
                <p:cNvCxnSpPr/>
                <p:nvPr/>
              </p:nvCxnSpPr>
              <p:spPr>
                <a:xfrm>
                  <a:off x="631800" y="1804475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5" name="Google Shape;85;p13"/>
                <p:cNvCxnSpPr/>
                <p:nvPr/>
              </p:nvCxnSpPr>
              <p:spPr>
                <a:xfrm>
                  <a:off x="631800" y="2059066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6" name="Google Shape;86;p13"/>
                <p:cNvCxnSpPr/>
                <p:nvPr/>
              </p:nvCxnSpPr>
              <p:spPr>
                <a:xfrm>
                  <a:off x="631800" y="2313656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7" name="Google Shape;87;p13"/>
                <p:cNvCxnSpPr/>
                <p:nvPr/>
              </p:nvCxnSpPr>
              <p:spPr>
                <a:xfrm>
                  <a:off x="631800" y="2568247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8" name="Google Shape;88;p13"/>
                <p:cNvCxnSpPr/>
                <p:nvPr/>
              </p:nvCxnSpPr>
              <p:spPr>
                <a:xfrm>
                  <a:off x="631800" y="2822838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9" name="Google Shape;89;p13"/>
                <p:cNvCxnSpPr/>
                <p:nvPr/>
              </p:nvCxnSpPr>
              <p:spPr>
                <a:xfrm>
                  <a:off x="631800" y="3077428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0" name="Google Shape;90;p13"/>
                <p:cNvCxnSpPr/>
                <p:nvPr/>
              </p:nvCxnSpPr>
              <p:spPr>
                <a:xfrm>
                  <a:off x="631800" y="3332019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1" name="Google Shape;91;p13"/>
                <p:cNvCxnSpPr/>
                <p:nvPr/>
              </p:nvCxnSpPr>
              <p:spPr>
                <a:xfrm>
                  <a:off x="631800" y="3586609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2" name="Google Shape;92;p13"/>
                <p:cNvCxnSpPr/>
                <p:nvPr/>
              </p:nvCxnSpPr>
              <p:spPr>
                <a:xfrm>
                  <a:off x="631800" y="3841200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93" name="Google Shape;93;p13"/>
              <p:cNvSpPr txBox="1"/>
              <p:nvPr/>
            </p:nvSpPr>
            <p:spPr>
              <a:xfrm>
                <a:off x="635650" y="164203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635650" y="190278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95" name="Google Shape;95;p13"/>
              <p:cNvSpPr txBox="1"/>
              <p:nvPr/>
            </p:nvSpPr>
            <p:spPr>
              <a:xfrm>
                <a:off x="635650" y="214598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96" name="Google Shape;96;p13"/>
              <p:cNvSpPr txBox="1"/>
              <p:nvPr/>
            </p:nvSpPr>
            <p:spPr>
              <a:xfrm>
                <a:off x="635650" y="240673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97" name="Google Shape;97;p13"/>
              <p:cNvSpPr txBox="1"/>
              <p:nvPr/>
            </p:nvSpPr>
            <p:spPr>
              <a:xfrm>
                <a:off x="635650" y="2665091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98" name="Google Shape;98;p13"/>
              <p:cNvSpPr txBox="1"/>
              <p:nvPr/>
            </p:nvSpPr>
            <p:spPr>
              <a:xfrm>
                <a:off x="635650" y="292583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635650" y="3169041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00" name="Google Shape;100;p13"/>
              <p:cNvSpPr txBox="1"/>
              <p:nvPr/>
            </p:nvSpPr>
            <p:spPr>
              <a:xfrm>
                <a:off x="635650" y="342978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01" name="Google Shape;101;p13"/>
              <p:cNvSpPr txBox="1"/>
              <p:nvPr/>
            </p:nvSpPr>
            <p:spPr>
              <a:xfrm>
                <a:off x="635650" y="368043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</p:grpSp>
      <p:grpSp>
        <p:nvGrpSpPr>
          <p:cNvPr id="102" name="Google Shape;102;p13"/>
          <p:cNvGrpSpPr/>
          <p:nvPr/>
        </p:nvGrpSpPr>
        <p:grpSpPr>
          <a:xfrm>
            <a:off x="540238" y="4319750"/>
            <a:ext cx="3105900" cy="2851200"/>
            <a:chOff x="540238" y="1214600"/>
            <a:chExt cx="3105900" cy="2851200"/>
          </a:xfrm>
        </p:grpSpPr>
        <p:sp>
          <p:nvSpPr>
            <p:cNvPr id="103" name="Google Shape;103;p13"/>
            <p:cNvSpPr/>
            <p:nvPr/>
          </p:nvSpPr>
          <p:spPr>
            <a:xfrm>
              <a:off x="542938" y="1214600"/>
              <a:ext cx="3100500" cy="28512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540238" y="1264750"/>
              <a:ext cx="31059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800"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rPr>
                <a:t>Date:</a:t>
              </a:r>
              <a:endParaRPr sz="1800">
                <a:solidFill>
                  <a:srgbClr val="575756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cxnSp>
          <p:nvCxnSpPr>
            <p:cNvPr id="105" name="Google Shape;105;p13"/>
            <p:cNvCxnSpPr/>
            <p:nvPr/>
          </p:nvCxnSpPr>
          <p:spPr>
            <a:xfrm>
              <a:off x="540238" y="1586600"/>
              <a:ext cx="3105900" cy="0"/>
            </a:xfrm>
            <a:prstGeom prst="straightConnector1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06" name="Google Shape;106;p13"/>
            <p:cNvGrpSpPr/>
            <p:nvPr/>
          </p:nvGrpSpPr>
          <p:grpSpPr>
            <a:xfrm>
              <a:off x="635638" y="1642037"/>
              <a:ext cx="2915112" cy="2254600"/>
              <a:chOff x="635638" y="1642037"/>
              <a:chExt cx="2915112" cy="2254600"/>
            </a:xfrm>
          </p:grpSpPr>
          <p:grpSp>
            <p:nvGrpSpPr>
              <p:cNvPr id="107" name="Google Shape;107;p13"/>
              <p:cNvGrpSpPr/>
              <p:nvPr/>
            </p:nvGrpSpPr>
            <p:grpSpPr>
              <a:xfrm>
                <a:off x="635638" y="1859912"/>
                <a:ext cx="2915100" cy="2036725"/>
                <a:chOff x="631800" y="1804475"/>
                <a:chExt cx="2915100" cy="2036725"/>
              </a:xfrm>
            </p:grpSpPr>
            <p:cxnSp>
              <p:nvCxnSpPr>
                <p:cNvPr id="108" name="Google Shape;108;p13"/>
                <p:cNvCxnSpPr/>
                <p:nvPr/>
              </p:nvCxnSpPr>
              <p:spPr>
                <a:xfrm>
                  <a:off x="631800" y="1804475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9" name="Google Shape;109;p13"/>
                <p:cNvCxnSpPr/>
                <p:nvPr/>
              </p:nvCxnSpPr>
              <p:spPr>
                <a:xfrm>
                  <a:off x="631800" y="2059066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0" name="Google Shape;110;p13"/>
                <p:cNvCxnSpPr/>
                <p:nvPr/>
              </p:nvCxnSpPr>
              <p:spPr>
                <a:xfrm>
                  <a:off x="631800" y="2313656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1" name="Google Shape;111;p13"/>
                <p:cNvCxnSpPr/>
                <p:nvPr/>
              </p:nvCxnSpPr>
              <p:spPr>
                <a:xfrm>
                  <a:off x="631800" y="2568247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2" name="Google Shape;112;p13"/>
                <p:cNvCxnSpPr/>
                <p:nvPr/>
              </p:nvCxnSpPr>
              <p:spPr>
                <a:xfrm>
                  <a:off x="631800" y="2822838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3" name="Google Shape;113;p13"/>
                <p:cNvCxnSpPr/>
                <p:nvPr/>
              </p:nvCxnSpPr>
              <p:spPr>
                <a:xfrm>
                  <a:off x="631800" y="3077428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4" name="Google Shape;114;p13"/>
                <p:cNvCxnSpPr/>
                <p:nvPr/>
              </p:nvCxnSpPr>
              <p:spPr>
                <a:xfrm>
                  <a:off x="631800" y="3332019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5" name="Google Shape;115;p13"/>
                <p:cNvCxnSpPr/>
                <p:nvPr/>
              </p:nvCxnSpPr>
              <p:spPr>
                <a:xfrm>
                  <a:off x="631800" y="3586609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6" name="Google Shape;116;p13"/>
                <p:cNvCxnSpPr/>
                <p:nvPr/>
              </p:nvCxnSpPr>
              <p:spPr>
                <a:xfrm>
                  <a:off x="631800" y="3841200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17" name="Google Shape;117;p13"/>
              <p:cNvSpPr txBox="1"/>
              <p:nvPr/>
            </p:nvSpPr>
            <p:spPr>
              <a:xfrm>
                <a:off x="635650" y="164203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18" name="Google Shape;118;p13"/>
              <p:cNvSpPr txBox="1"/>
              <p:nvPr/>
            </p:nvSpPr>
            <p:spPr>
              <a:xfrm>
                <a:off x="635650" y="190278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635650" y="214598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635650" y="240673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21" name="Google Shape;121;p13"/>
              <p:cNvSpPr txBox="1"/>
              <p:nvPr/>
            </p:nvSpPr>
            <p:spPr>
              <a:xfrm>
                <a:off x="635650" y="2665091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22" name="Google Shape;122;p13"/>
              <p:cNvSpPr txBox="1"/>
              <p:nvPr/>
            </p:nvSpPr>
            <p:spPr>
              <a:xfrm>
                <a:off x="635650" y="292583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635650" y="3169041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24" name="Google Shape;124;p13"/>
              <p:cNvSpPr txBox="1"/>
              <p:nvPr/>
            </p:nvSpPr>
            <p:spPr>
              <a:xfrm>
                <a:off x="635650" y="342978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25" name="Google Shape;125;p13"/>
              <p:cNvSpPr txBox="1"/>
              <p:nvPr/>
            </p:nvSpPr>
            <p:spPr>
              <a:xfrm>
                <a:off x="635650" y="368043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</p:grpSp>
      <p:grpSp>
        <p:nvGrpSpPr>
          <p:cNvPr id="126" name="Google Shape;126;p13"/>
          <p:cNvGrpSpPr/>
          <p:nvPr/>
        </p:nvGrpSpPr>
        <p:grpSpPr>
          <a:xfrm>
            <a:off x="3914088" y="1214600"/>
            <a:ext cx="3105900" cy="2851200"/>
            <a:chOff x="540238" y="1214600"/>
            <a:chExt cx="3105900" cy="2851200"/>
          </a:xfrm>
        </p:grpSpPr>
        <p:sp>
          <p:nvSpPr>
            <p:cNvPr id="127" name="Google Shape;127;p13"/>
            <p:cNvSpPr/>
            <p:nvPr/>
          </p:nvSpPr>
          <p:spPr>
            <a:xfrm>
              <a:off x="542938" y="1214600"/>
              <a:ext cx="3100500" cy="28512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540238" y="1264750"/>
              <a:ext cx="31059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800"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rPr>
                <a:t>Date:</a:t>
              </a:r>
              <a:endParaRPr sz="1800">
                <a:solidFill>
                  <a:srgbClr val="575756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cxnSp>
          <p:nvCxnSpPr>
            <p:cNvPr id="129" name="Google Shape;129;p13"/>
            <p:cNvCxnSpPr/>
            <p:nvPr/>
          </p:nvCxnSpPr>
          <p:spPr>
            <a:xfrm>
              <a:off x="540238" y="1586600"/>
              <a:ext cx="3105900" cy="0"/>
            </a:xfrm>
            <a:prstGeom prst="straightConnector1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30" name="Google Shape;130;p13"/>
            <p:cNvGrpSpPr/>
            <p:nvPr/>
          </p:nvGrpSpPr>
          <p:grpSpPr>
            <a:xfrm>
              <a:off x="635638" y="1642037"/>
              <a:ext cx="2915112" cy="2254600"/>
              <a:chOff x="635638" y="1642037"/>
              <a:chExt cx="2915112" cy="2254600"/>
            </a:xfrm>
          </p:grpSpPr>
          <p:grpSp>
            <p:nvGrpSpPr>
              <p:cNvPr id="131" name="Google Shape;131;p13"/>
              <p:cNvGrpSpPr/>
              <p:nvPr/>
            </p:nvGrpSpPr>
            <p:grpSpPr>
              <a:xfrm>
                <a:off x="635638" y="1859912"/>
                <a:ext cx="2915100" cy="2036725"/>
                <a:chOff x="631800" y="1804475"/>
                <a:chExt cx="2915100" cy="2036725"/>
              </a:xfrm>
            </p:grpSpPr>
            <p:cxnSp>
              <p:nvCxnSpPr>
                <p:cNvPr id="132" name="Google Shape;132;p13"/>
                <p:cNvCxnSpPr/>
                <p:nvPr/>
              </p:nvCxnSpPr>
              <p:spPr>
                <a:xfrm>
                  <a:off x="631800" y="1804475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3" name="Google Shape;133;p13"/>
                <p:cNvCxnSpPr/>
                <p:nvPr/>
              </p:nvCxnSpPr>
              <p:spPr>
                <a:xfrm>
                  <a:off x="631800" y="2059066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4" name="Google Shape;134;p13"/>
                <p:cNvCxnSpPr/>
                <p:nvPr/>
              </p:nvCxnSpPr>
              <p:spPr>
                <a:xfrm>
                  <a:off x="631800" y="2313656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5" name="Google Shape;135;p13"/>
                <p:cNvCxnSpPr/>
                <p:nvPr/>
              </p:nvCxnSpPr>
              <p:spPr>
                <a:xfrm>
                  <a:off x="631800" y="2568247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6" name="Google Shape;136;p13"/>
                <p:cNvCxnSpPr/>
                <p:nvPr/>
              </p:nvCxnSpPr>
              <p:spPr>
                <a:xfrm>
                  <a:off x="631800" y="2822838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7" name="Google Shape;137;p13"/>
                <p:cNvCxnSpPr/>
                <p:nvPr/>
              </p:nvCxnSpPr>
              <p:spPr>
                <a:xfrm>
                  <a:off x="631800" y="3077428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8" name="Google Shape;138;p13"/>
                <p:cNvCxnSpPr/>
                <p:nvPr/>
              </p:nvCxnSpPr>
              <p:spPr>
                <a:xfrm>
                  <a:off x="631800" y="3332019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9" name="Google Shape;139;p13"/>
                <p:cNvCxnSpPr/>
                <p:nvPr/>
              </p:nvCxnSpPr>
              <p:spPr>
                <a:xfrm>
                  <a:off x="631800" y="3586609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40" name="Google Shape;140;p13"/>
                <p:cNvCxnSpPr/>
                <p:nvPr/>
              </p:nvCxnSpPr>
              <p:spPr>
                <a:xfrm>
                  <a:off x="631800" y="3841200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41" name="Google Shape;141;p13"/>
              <p:cNvSpPr txBox="1"/>
              <p:nvPr/>
            </p:nvSpPr>
            <p:spPr>
              <a:xfrm>
                <a:off x="635650" y="164203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42" name="Google Shape;142;p13"/>
              <p:cNvSpPr txBox="1"/>
              <p:nvPr/>
            </p:nvSpPr>
            <p:spPr>
              <a:xfrm>
                <a:off x="635650" y="190278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43" name="Google Shape;143;p13"/>
              <p:cNvSpPr txBox="1"/>
              <p:nvPr/>
            </p:nvSpPr>
            <p:spPr>
              <a:xfrm>
                <a:off x="635650" y="214598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44" name="Google Shape;144;p13"/>
              <p:cNvSpPr txBox="1"/>
              <p:nvPr/>
            </p:nvSpPr>
            <p:spPr>
              <a:xfrm>
                <a:off x="635650" y="240673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45" name="Google Shape;145;p13"/>
              <p:cNvSpPr txBox="1"/>
              <p:nvPr/>
            </p:nvSpPr>
            <p:spPr>
              <a:xfrm>
                <a:off x="635650" y="2665091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46" name="Google Shape;146;p13"/>
              <p:cNvSpPr txBox="1"/>
              <p:nvPr/>
            </p:nvSpPr>
            <p:spPr>
              <a:xfrm>
                <a:off x="635650" y="292583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47" name="Google Shape;147;p13"/>
              <p:cNvSpPr txBox="1"/>
              <p:nvPr/>
            </p:nvSpPr>
            <p:spPr>
              <a:xfrm>
                <a:off x="635650" y="3169041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48" name="Google Shape;148;p13"/>
              <p:cNvSpPr txBox="1"/>
              <p:nvPr/>
            </p:nvSpPr>
            <p:spPr>
              <a:xfrm>
                <a:off x="635650" y="342978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49" name="Google Shape;149;p13"/>
              <p:cNvSpPr txBox="1"/>
              <p:nvPr/>
            </p:nvSpPr>
            <p:spPr>
              <a:xfrm>
                <a:off x="635650" y="368043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</p:grpSp>
      <p:cxnSp>
        <p:nvCxnSpPr>
          <p:cNvPr id="150" name="Google Shape;150;p13"/>
          <p:cNvCxnSpPr/>
          <p:nvPr/>
        </p:nvCxnSpPr>
        <p:spPr>
          <a:xfrm>
            <a:off x="543375" y="933332"/>
            <a:ext cx="6488400" cy="0"/>
          </a:xfrm>
          <a:prstGeom prst="straightConnector1">
            <a:avLst/>
          </a:prstGeom>
          <a:noFill/>
          <a:ln cap="flat" cmpd="sng" w="9525">
            <a:solidFill>
              <a:srgbClr val="9D9D9C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51" name="Google Shape;151;p13"/>
          <p:cNvGrpSpPr/>
          <p:nvPr/>
        </p:nvGrpSpPr>
        <p:grpSpPr>
          <a:xfrm>
            <a:off x="3912476" y="7475050"/>
            <a:ext cx="3108967" cy="2801050"/>
            <a:chOff x="3912476" y="7475050"/>
            <a:chExt cx="3108967" cy="2801050"/>
          </a:xfrm>
        </p:grpSpPr>
        <p:sp>
          <p:nvSpPr>
            <p:cNvPr id="152" name="Google Shape;152;p13"/>
            <p:cNvSpPr txBox="1"/>
            <p:nvPr/>
          </p:nvSpPr>
          <p:spPr>
            <a:xfrm>
              <a:off x="3914088" y="7475050"/>
              <a:ext cx="31059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800"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rPr>
                <a:t>Notes:</a:t>
              </a:r>
              <a:endParaRPr sz="1800">
                <a:solidFill>
                  <a:srgbClr val="575756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cxnSp>
          <p:nvCxnSpPr>
            <p:cNvPr id="153" name="Google Shape;153;p13"/>
            <p:cNvCxnSpPr/>
            <p:nvPr/>
          </p:nvCxnSpPr>
          <p:spPr>
            <a:xfrm>
              <a:off x="3914088" y="7796900"/>
              <a:ext cx="3105900" cy="0"/>
            </a:xfrm>
            <a:prstGeom prst="straightConnector1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54" name="Google Shape;154;p13"/>
            <p:cNvGrpSpPr/>
            <p:nvPr/>
          </p:nvGrpSpPr>
          <p:grpSpPr>
            <a:xfrm>
              <a:off x="3912476" y="7852325"/>
              <a:ext cx="3108967" cy="2254600"/>
              <a:chOff x="635638" y="1642037"/>
              <a:chExt cx="2915112" cy="2254600"/>
            </a:xfrm>
          </p:grpSpPr>
          <p:grpSp>
            <p:nvGrpSpPr>
              <p:cNvPr id="155" name="Google Shape;155;p13"/>
              <p:cNvGrpSpPr/>
              <p:nvPr/>
            </p:nvGrpSpPr>
            <p:grpSpPr>
              <a:xfrm>
                <a:off x="635638" y="1859912"/>
                <a:ext cx="2915100" cy="2036725"/>
                <a:chOff x="631800" y="1804475"/>
                <a:chExt cx="2915100" cy="2036725"/>
              </a:xfrm>
            </p:grpSpPr>
            <p:cxnSp>
              <p:nvCxnSpPr>
                <p:cNvPr id="156" name="Google Shape;156;p13"/>
                <p:cNvCxnSpPr/>
                <p:nvPr/>
              </p:nvCxnSpPr>
              <p:spPr>
                <a:xfrm>
                  <a:off x="631800" y="1804475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7" name="Google Shape;157;p13"/>
                <p:cNvCxnSpPr/>
                <p:nvPr/>
              </p:nvCxnSpPr>
              <p:spPr>
                <a:xfrm>
                  <a:off x="631800" y="2059066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8" name="Google Shape;158;p13"/>
                <p:cNvCxnSpPr/>
                <p:nvPr/>
              </p:nvCxnSpPr>
              <p:spPr>
                <a:xfrm>
                  <a:off x="631800" y="2313656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9" name="Google Shape;159;p13"/>
                <p:cNvCxnSpPr/>
                <p:nvPr/>
              </p:nvCxnSpPr>
              <p:spPr>
                <a:xfrm>
                  <a:off x="631800" y="2568247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60" name="Google Shape;160;p13"/>
                <p:cNvCxnSpPr/>
                <p:nvPr/>
              </p:nvCxnSpPr>
              <p:spPr>
                <a:xfrm>
                  <a:off x="631800" y="2822838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61" name="Google Shape;161;p13"/>
                <p:cNvCxnSpPr/>
                <p:nvPr/>
              </p:nvCxnSpPr>
              <p:spPr>
                <a:xfrm>
                  <a:off x="631800" y="3077428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62" name="Google Shape;162;p13"/>
                <p:cNvCxnSpPr/>
                <p:nvPr/>
              </p:nvCxnSpPr>
              <p:spPr>
                <a:xfrm>
                  <a:off x="631800" y="3332019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63" name="Google Shape;163;p13"/>
                <p:cNvCxnSpPr/>
                <p:nvPr/>
              </p:nvCxnSpPr>
              <p:spPr>
                <a:xfrm>
                  <a:off x="631800" y="3586609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64" name="Google Shape;164;p13"/>
                <p:cNvCxnSpPr/>
                <p:nvPr/>
              </p:nvCxnSpPr>
              <p:spPr>
                <a:xfrm>
                  <a:off x="631800" y="3841200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65" name="Google Shape;165;p13"/>
              <p:cNvSpPr txBox="1"/>
              <p:nvPr/>
            </p:nvSpPr>
            <p:spPr>
              <a:xfrm>
                <a:off x="635650" y="164203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66" name="Google Shape;166;p13"/>
              <p:cNvSpPr txBox="1"/>
              <p:nvPr/>
            </p:nvSpPr>
            <p:spPr>
              <a:xfrm>
                <a:off x="635650" y="190278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67" name="Google Shape;167;p13"/>
              <p:cNvSpPr txBox="1"/>
              <p:nvPr/>
            </p:nvSpPr>
            <p:spPr>
              <a:xfrm>
                <a:off x="635650" y="214598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68" name="Google Shape;168;p13"/>
              <p:cNvSpPr txBox="1"/>
              <p:nvPr/>
            </p:nvSpPr>
            <p:spPr>
              <a:xfrm>
                <a:off x="635650" y="240673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69" name="Google Shape;169;p13"/>
              <p:cNvSpPr txBox="1"/>
              <p:nvPr/>
            </p:nvSpPr>
            <p:spPr>
              <a:xfrm>
                <a:off x="635650" y="2665091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70" name="Google Shape;170;p13"/>
              <p:cNvSpPr txBox="1"/>
              <p:nvPr/>
            </p:nvSpPr>
            <p:spPr>
              <a:xfrm>
                <a:off x="635650" y="292583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71" name="Google Shape;171;p13"/>
              <p:cNvSpPr txBox="1"/>
              <p:nvPr/>
            </p:nvSpPr>
            <p:spPr>
              <a:xfrm>
                <a:off x="635650" y="3169041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72" name="Google Shape;172;p13"/>
              <p:cNvSpPr txBox="1"/>
              <p:nvPr/>
            </p:nvSpPr>
            <p:spPr>
              <a:xfrm>
                <a:off x="635650" y="342978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73" name="Google Shape;173;p13"/>
              <p:cNvSpPr txBox="1"/>
              <p:nvPr/>
            </p:nvSpPr>
            <p:spPr>
              <a:xfrm>
                <a:off x="635650" y="368043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cxnSp>
          <p:nvCxnSpPr>
            <p:cNvPr id="174" name="Google Shape;174;p13"/>
            <p:cNvCxnSpPr/>
            <p:nvPr/>
          </p:nvCxnSpPr>
          <p:spPr>
            <a:xfrm>
              <a:off x="3914088" y="10276100"/>
              <a:ext cx="31059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75" name="Google Shape;175;p13"/>
          <p:cNvSpPr txBox="1"/>
          <p:nvPr/>
        </p:nvSpPr>
        <p:spPr>
          <a:xfrm>
            <a:off x="1068600" y="406568"/>
            <a:ext cx="54228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575756"/>
                </a:solidFill>
                <a:latin typeface="Dosis"/>
                <a:ea typeface="Dosis"/>
                <a:cs typeface="Dosis"/>
                <a:sym typeface="Dosis"/>
              </a:rPr>
              <a:t>T r a v e l  I t i n e r a r y</a:t>
            </a:r>
            <a:endParaRPr sz="3100">
              <a:solidFill>
                <a:srgbClr val="575756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pSp>
        <p:nvGrpSpPr>
          <p:cNvPr id="176" name="Google Shape;176;p13"/>
          <p:cNvGrpSpPr/>
          <p:nvPr/>
        </p:nvGrpSpPr>
        <p:grpSpPr>
          <a:xfrm>
            <a:off x="540238" y="1214600"/>
            <a:ext cx="3105900" cy="2851200"/>
            <a:chOff x="540238" y="1214600"/>
            <a:chExt cx="3105900" cy="2851200"/>
          </a:xfrm>
        </p:grpSpPr>
        <p:sp>
          <p:nvSpPr>
            <p:cNvPr id="177" name="Google Shape;177;p13"/>
            <p:cNvSpPr/>
            <p:nvPr/>
          </p:nvSpPr>
          <p:spPr>
            <a:xfrm>
              <a:off x="542938" y="1214600"/>
              <a:ext cx="3100500" cy="28512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3"/>
            <p:cNvSpPr txBox="1"/>
            <p:nvPr/>
          </p:nvSpPr>
          <p:spPr>
            <a:xfrm>
              <a:off x="540238" y="1264750"/>
              <a:ext cx="31059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800"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rPr>
                <a:t>Date:</a:t>
              </a:r>
              <a:endParaRPr sz="1800">
                <a:solidFill>
                  <a:srgbClr val="575756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cxnSp>
          <p:nvCxnSpPr>
            <p:cNvPr id="179" name="Google Shape;179;p13"/>
            <p:cNvCxnSpPr/>
            <p:nvPr/>
          </p:nvCxnSpPr>
          <p:spPr>
            <a:xfrm>
              <a:off x="540238" y="1586600"/>
              <a:ext cx="3105900" cy="0"/>
            </a:xfrm>
            <a:prstGeom prst="straightConnector1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80" name="Google Shape;180;p13"/>
            <p:cNvGrpSpPr/>
            <p:nvPr/>
          </p:nvGrpSpPr>
          <p:grpSpPr>
            <a:xfrm>
              <a:off x="635638" y="1642037"/>
              <a:ext cx="2915112" cy="2254600"/>
              <a:chOff x="635638" y="1642037"/>
              <a:chExt cx="2915112" cy="2254600"/>
            </a:xfrm>
          </p:grpSpPr>
          <p:grpSp>
            <p:nvGrpSpPr>
              <p:cNvPr id="181" name="Google Shape;181;p13"/>
              <p:cNvGrpSpPr/>
              <p:nvPr/>
            </p:nvGrpSpPr>
            <p:grpSpPr>
              <a:xfrm>
                <a:off x="635638" y="1859912"/>
                <a:ext cx="2915100" cy="2036725"/>
                <a:chOff x="631800" y="1804475"/>
                <a:chExt cx="2915100" cy="2036725"/>
              </a:xfrm>
            </p:grpSpPr>
            <p:cxnSp>
              <p:nvCxnSpPr>
                <p:cNvPr id="182" name="Google Shape;182;p13"/>
                <p:cNvCxnSpPr/>
                <p:nvPr/>
              </p:nvCxnSpPr>
              <p:spPr>
                <a:xfrm>
                  <a:off x="631800" y="1804475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3" name="Google Shape;183;p13"/>
                <p:cNvCxnSpPr/>
                <p:nvPr/>
              </p:nvCxnSpPr>
              <p:spPr>
                <a:xfrm>
                  <a:off x="631800" y="2059066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4" name="Google Shape;184;p13"/>
                <p:cNvCxnSpPr/>
                <p:nvPr/>
              </p:nvCxnSpPr>
              <p:spPr>
                <a:xfrm>
                  <a:off x="631800" y="2313656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5" name="Google Shape;185;p13"/>
                <p:cNvCxnSpPr/>
                <p:nvPr/>
              </p:nvCxnSpPr>
              <p:spPr>
                <a:xfrm>
                  <a:off x="631800" y="2568247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6" name="Google Shape;186;p13"/>
                <p:cNvCxnSpPr/>
                <p:nvPr/>
              </p:nvCxnSpPr>
              <p:spPr>
                <a:xfrm>
                  <a:off x="631800" y="2822838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7" name="Google Shape;187;p13"/>
                <p:cNvCxnSpPr/>
                <p:nvPr/>
              </p:nvCxnSpPr>
              <p:spPr>
                <a:xfrm>
                  <a:off x="631800" y="3077428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8" name="Google Shape;188;p13"/>
                <p:cNvCxnSpPr/>
                <p:nvPr/>
              </p:nvCxnSpPr>
              <p:spPr>
                <a:xfrm>
                  <a:off x="631800" y="3332019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9" name="Google Shape;189;p13"/>
                <p:cNvCxnSpPr/>
                <p:nvPr/>
              </p:nvCxnSpPr>
              <p:spPr>
                <a:xfrm>
                  <a:off x="631800" y="3586609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90" name="Google Shape;190;p13"/>
                <p:cNvCxnSpPr/>
                <p:nvPr/>
              </p:nvCxnSpPr>
              <p:spPr>
                <a:xfrm>
                  <a:off x="631800" y="3841200"/>
                  <a:ext cx="291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9D9D9C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91" name="Google Shape;191;p13"/>
              <p:cNvSpPr txBox="1"/>
              <p:nvPr/>
            </p:nvSpPr>
            <p:spPr>
              <a:xfrm>
                <a:off x="635650" y="164203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92" name="Google Shape;192;p13"/>
              <p:cNvSpPr txBox="1"/>
              <p:nvPr/>
            </p:nvSpPr>
            <p:spPr>
              <a:xfrm>
                <a:off x="635650" y="190278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93" name="Google Shape;193;p13"/>
              <p:cNvSpPr txBox="1"/>
              <p:nvPr/>
            </p:nvSpPr>
            <p:spPr>
              <a:xfrm>
                <a:off x="635650" y="214598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94" name="Google Shape;194;p13"/>
              <p:cNvSpPr txBox="1"/>
              <p:nvPr/>
            </p:nvSpPr>
            <p:spPr>
              <a:xfrm>
                <a:off x="635650" y="240673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95" name="Google Shape;195;p13"/>
              <p:cNvSpPr txBox="1"/>
              <p:nvPr/>
            </p:nvSpPr>
            <p:spPr>
              <a:xfrm>
                <a:off x="635650" y="2665091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96" name="Google Shape;196;p13"/>
              <p:cNvSpPr txBox="1"/>
              <p:nvPr/>
            </p:nvSpPr>
            <p:spPr>
              <a:xfrm>
                <a:off x="635650" y="292583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97" name="Google Shape;197;p13"/>
              <p:cNvSpPr txBox="1"/>
              <p:nvPr/>
            </p:nvSpPr>
            <p:spPr>
              <a:xfrm>
                <a:off x="635650" y="3169041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98" name="Google Shape;198;p13"/>
              <p:cNvSpPr txBox="1"/>
              <p:nvPr/>
            </p:nvSpPr>
            <p:spPr>
              <a:xfrm>
                <a:off x="635650" y="3429787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99" name="Google Shape;199;p13"/>
              <p:cNvSpPr txBox="1"/>
              <p:nvPr/>
            </p:nvSpPr>
            <p:spPr>
              <a:xfrm>
                <a:off x="635650" y="3680432"/>
                <a:ext cx="2915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575756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