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535">
          <p15:clr>
            <a:srgbClr val="747775"/>
          </p15:clr>
        </p15:guide>
        <p15:guide id="3" pos="3288">
          <p15:clr>
            <a:srgbClr val="747775"/>
          </p15:clr>
        </p15:guide>
        <p15:guide id="4" pos="306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35"/>
        <p:guide pos="3288"/>
        <p:guide pos="306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Light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oppinsLight-italic.fntdata"/><Relationship Id="rId12" Type="http://schemas.openxmlformats.org/officeDocument/2006/relationships/font" Target="fonts/Poppi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4" Type="http://schemas.openxmlformats.org/officeDocument/2006/relationships/font" Target="fonts/Poppi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60000" y="343025"/>
            <a:ext cx="3724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5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rPr>
              <a:t>Alexander </a:t>
            </a:r>
            <a:r>
              <a:rPr b="1" lang="ru" sz="25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rPr>
              <a:t>Greyson</a:t>
            </a:r>
            <a:endParaRPr b="1" sz="2500">
              <a:solidFill>
                <a:srgbClr val="21212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-5850" y="511384"/>
            <a:ext cx="7574100" cy="744741"/>
            <a:chOff x="-5850" y="511384"/>
            <a:chExt cx="7574100" cy="744741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-5850" y="855425"/>
              <a:ext cx="7574100" cy="400700"/>
              <a:chOff x="-5850" y="855425"/>
              <a:chExt cx="7574100" cy="400700"/>
            </a:xfrm>
          </p:grpSpPr>
          <p:cxnSp>
            <p:nvCxnSpPr>
              <p:cNvPr id="57" name="Google Shape;57;p13"/>
              <p:cNvCxnSpPr/>
              <p:nvPr/>
            </p:nvCxnSpPr>
            <p:spPr>
              <a:xfrm>
                <a:off x="-5850" y="855425"/>
                <a:ext cx="7574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EBEB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" name="Google Shape;58;p13"/>
              <p:cNvCxnSpPr/>
              <p:nvPr/>
            </p:nvCxnSpPr>
            <p:spPr>
              <a:xfrm>
                <a:off x="-5850" y="1256125"/>
                <a:ext cx="7574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EBEB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9" name="Google Shape;59;p13"/>
              <p:cNvSpPr txBox="1"/>
              <p:nvPr/>
            </p:nvSpPr>
            <p:spPr>
              <a:xfrm>
                <a:off x="360000" y="994275"/>
                <a:ext cx="684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34 Maple St, Springfield, IL 62701   |  +1 (123) 456-7890   |  alexgreyson@mail.ltd   |  linkedin.com/in/yourname   |  www.</a:t>
                </a:r>
                <a:r>
                  <a:rPr lang="ru" sz="800">
                    <a:solidFill>
                      <a:schemeClr val="accent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greyson3Dartist</a:t>
                </a: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.ltd 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60" name="Google Shape;60;p13"/>
            <p:cNvSpPr txBox="1"/>
            <p:nvPr/>
          </p:nvSpPr>
          <p:spPr>
            <a:xfrm>
              <a:off x="5220000" y="511384"/>
              <a:ext cx="1980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3D Character Artist</a:t>
              </a:r>
              <a:endParaRPr sz="11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351789" y="1512975"/>
            <a:ext cx="7216386" cy="1070150"/>
            <a:chOff x="351789" y="1512975"/>
            <a:chExt cx="7216386" cy="1070150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351789" y="1512975"/>
              <a:ext cx="9678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Profile</a:t>
              </a:r>
              <a:endParaRPr b="1" sz="15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63" name="Google Shape;63;p13"/>
            <p:cNvCxnSpPr/>
            <p:nvPr/>
          </p:nvCxnSpPr>
          <p:spPr>
            <a:xfrm>
              <a:off x="1387575" y="1628475"/>
              <a:ext cx="6180600" cy="0"/>
            </a:xfrm>
            <a:prstGeom prst="straightConnector1">
              <a:avLst/>
            </a:prstGeom>
            <a:noFill/>
            <a:ln cap="flat" cmpd="sng" w="9525">
              <a:solidFill>
                <a:srgbClr val="BEBEB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4" name="Google Shape;64;p13"/>
            <p:cNvSpPr txBox="1"/>
            <p:nvPr/>
          </p:nvSpPr>
          <p:spPr>
            <a:xfrm>
              <a:off x="360000" y="1905725"/>
              <a:ext cx="6840000" cy="67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Innovative and highly skilled 3D Character Artist with expertise in creating game-ready characters for AAA and indie games. Proficient in high-poly sculpting, retopology, UV mapping, texturing, and rigging using industry-leading tools like ZBrush, Maya, Substance Painter, and Marvelous Designer. A deep understanding of anatomy, character design, and animation topology ensures characters fit seamlessly into any game pipeline.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65" name="Google Shape;65;p13"/>
          <p:cNvCxnSpPr/>
          <p:nvPr/>
        </p:nvCxnSpPr>
        <p:spPr>
          <a:xfrm>
            <a:off x="-5850" y="2930050"/>
            <a:ext cx="7574100" cy="0"/>
          </a:xfrm>
          <a:prstGeom prst="straightConnector1">
            <a:avLst/>
          </a:prstGeom>
          <a:noFill/>
          <a:ln cap="flat" cmpd="sng" w="9525">
            <a:solidFill>
              <a:srgbClr val="BEBEB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Google Shape;66;p13"/>
          <p:cNvSpPr txBox="1"/>
          <p:nvPr/>
        </p:nvSpPr>
        <p:spPr>
          <a:xfrm>
            <a:off x="351820" y="3232725"/>
            <a:ext cx="26649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rPr>
              <a:t>Professional Experience</a:t>
            </a:r>
            <a:endParaRPr b="1" sz="1500">
              <a:solidFill>
                <a:srgbClr val="21212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3179375" y="3348225"/>
            <a:ext cx="1711200" cy="0"/>
          </a:xfrm>
          <a:prstGeom prst="straightConnector1">
            <a:avLst/>
          </a:prstGeom>
          <a:noFill/>
          <a:ln cap="flat" cmpd="sng" w="9525">
            <a:solidFill>
              <a:srgbClr val="BEBEB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8" name="Google Shape;68;p13"/>
          <p:cNvGrpSpPr/>
          <p:nvPr/>
        </p:nvGrpSpPr>
        <p:grpSpPr>
          <a:xfrm>
            <a:off x="351820" y="3655609"/>
            <a:ext cx="4337158" cy="1639516"/>
            <a:chOff x="351820" y="3655609"/>
            <a:chExt cx="4337158" cy="1639516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351820" y="3655609"/>
              <a:ext cx="2664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Junior 3D Character Artist</a:t>
              </a:r>
              <a:endParaRPr b="1"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51820" y="3853284"/>
              <a:ext cx="2664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DreamForge Studios – April 2024 to Present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360000" y="4231625"/>
              <a:ext cx="4328978" cy="123000"/>
              <a:chOff x="360000" y="4231625"/>
              <a:chExt cx="4328978" cy="123000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514478" y="4231625"/>
                <a:ext cx="4174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Modeled high-poly and low-poly characters for an upcoming project.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360000" y="4419500"/>
              <a:ext cx="4328978" cy="123000"/>
              <a:chOff x="360000" y="4231625"/>
              <a:chExt cx="4328978" cy="1230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514478" y="4231625"/>
                <a:ext cx="4174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Coordinated with texture teams to ensure accurate texture alignment.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360000" y="4613450"/>
              <a:ext cx="4328978" cy="307800"/>
              <a:chOff x="360000" y="4231625"/>
              <a:chExt cx="4328978" cy="3078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514478" y="4231625"/>
                <a:ext cx="41745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Worked closely with the concept and rigging teams to ensure the characters maintained anatomical accuracy and animation fidelity.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360000" y="4987325"/>
              <a:ext cx="4328978" cy="307800"/>
              <a:chOff x="360000" y="4231625"/>
              <a:chExt cx="4328978" cy="30780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514478" y="4231625"/>
                <a:ext cx="41745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Used ZBrush for detailed sculpting and Marvelous Designer for creating realistic clothing.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83" name="Google Shape;83;p13"/>
          <p:cNvGrpSpPr/>
          <p:nvPr/>
        </p:nvGrpSpPr>
        <p:grpSpPr>
          <a:xfrm>
            <a:off x="351820" y="5558374"/>
            <a:ext cx="4337158" cy="1454716"/>
            <a:chOff x="351820" y="3655609"/>
            <a:chExt cx="4337158" cy="1454716"/>
          </a:xfrm>
        </p:grpSpPr>
        <p:sp>
          <p:nvSpPr>
            <p:cNvPr id="84" name="Google Shape;84;p13"/>
            <p:cNvSpPr txBox="1"/>
            <p:nvPr/>
          </p:nvSpPr>
          <p:spPr>
            <a:xfrm>
              <a:off x="351820" y="3655609"/>
              <a:ext cx="2664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Character Artist Intern</a:t>
              </a:r>
              <a:endParaRPr b="1"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351820" y="3853284"/>
              <a:ext cx="2664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Epic Motion Games – August 2023 to March 2024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6" name="Google Shape;86;p13"/>
            <p:cNvGrpSpPr/>
            <p:nvPr/>
          </p:nvGrpSpPr>
          <p:grpSpPr>
            <a:xfrm>
              <a:off x="360000" y="4231625"/>
              <a:ext cx="4328978" cy="307800"/>
              <a:chOff x="360000" y="4231625"/>
              <a:chExt cx="4328978" cy="307800"/>
            </a:xfrm>
          </p:grpSpPr>
          <p:sp>
            <p:nvSpPr>
              <p:cNvPr id="87" name="Google Shape;87;p13"/>
              <p:cNvSpPr txBox="1"/>
              <p:nvPr/>
            </p:nvSpPr>
            <p:spPr>
              <a:xfrm>
                <a:off x="514478" y="4231625"/>
                <a:ext cx="41745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Contributed to the development of 3D characters for a fantasy role-playing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game.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360000" y="4613450"/>
              <a:ext cx="4328978" cy="307800"/>
              <a:chOff x="360000" y="4231625"/>
              <a:chExt cx="4328978" cy="307800"/>
            </a:xfrm>
          </p:grpSpPr>
          <p:sp>
            <p:nvSpPr>
              <p:cNvPr id="90" name="Google Shape;90;p13"/>
              <p:cNvSpPr txBox="1"/>
              <p:nvPr/>
            </p:nvSpPr>
            <p:spPr>
              <a:xfrm>
                <a:off x="514478" y="4231625"/>
                <a:ext cx="41745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Focused on creating high-quality textures and materials using Substance   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Painter and ZBrush.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360000" y="4987325"/>
              <a:ext cx="4328978" cy="123000"/>
              <a:chOff x="360000" y="4231625"/>
              <a:chExt cx="4328978" cy="123000"/>
            </a:xfrm>
          </p:grpSpPr>
          <p:sp>
            <p:nvSpPr>
              <p:cNvPr id="93" name="Google Shape;93;p13"/>
              <p:cNvSpPr txBox="1"/>
              <p:nvPr/>
            </p:nvSpPr>
            <p:spPr>
              <a:xfrm>
                <a:off x="514478" y="4231625"/>
                <a:ext cx="4174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Assisted in rigging characters, ensuring smooth deformation for animation.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95" name="Google Shape;95;p13"/>
          <p:cNvSpPr txBox="1"/>
          <p:nvPr/>
        </p:nvSpPr>
        <p:spPr>
          <a:xfrm>
            <a:off x="351820" y="7286792"/>
            <a:ext cx="26649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rPr>
              <a:t>Selected Projects</a:t>
            </a:r>
            <a:endParaRPr b="1" sz="1500">
              <a:solidFill>
                <a:srgbClr val="21212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96" name="Google Shape;96;p13"/>
          <p:cNvCxnSpPr/>
          <p:nvPr/>
        </p:nvCxnSpPr>
        <p:spPr>
          <a:xfrm>
            <a:off x="3179375" y="7402292"/>
            <a:ext cx="1711200" cy="0"/>
          </a:xfrm>
          <a:prstGeom prst="straightConnector1">
            <a:avLst/>
          </a:prstGeom>
          <a:noFill/>
          <a:ln cap="flat" cmpd="sng" w="9525">
            <a:solidFill>
              <a:srgbClr val="BEBEB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7" name="Google Shape;97;p13"/>
          <p:cNvGrpSpPr/>
          <p:nvPr/>
        </p:nvGrpSpPr>
        <p:grpSpPr>
          <a:xfrm>
            <a:off x="351820" y="7709677"/>
            <a:ext cx="4337158" cy="1073991"/>
            <a:chOff x="351820" y="7709677"/>
            <a:chExt cx="4337158" cy="1073991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351820" y="7709677"/>
              <a:ext cx="2664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"Guardians of the Deep" – February 2024</a:t>
              </a:r>
              <a:endParaRPr b="1"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99" name="Google Shape;99;p13"/>
            <p:cNvGrpSpPr/>
            <p:nvPr/>
          </p:nvGrpSpPr>
          <p:grpSpPr>
            <a:xfrm>
              <a:off x="360000" y="8094043"/>
              <a:ext cx="4328978" cy="307800"/>
              <a:chOff x="360000" y="4231625"/>
              <a:chExt cx="4328978" cy="307800"/>
            </a:xfrm>
          </p:grpSpPr>
          <p:sp>
            <p:nvSpPr>
              <p:cNvPr id="100" name="Google Shape;100;p13"/>
              <p:cNvSpPr txBox="1"/>
              <p:nvPr/>
            </p:nvSpPr>
            <p:spPr>
              <a:xfrm>
                <a:off x="514478" y="4231625"/>
                <a:ext cx="41745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Designed and sculpted an entire cast of underwater characters for a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portfolio piece, focusing on intricate anatomy and textures.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360000" y="8475868"/>
              <a:ext cx="4328978" cy="307800"/>
              <a:chOff x="360000" y="4231625"/>
              <a:chExt cx="4328978" cy="307800"/>
            </a:xfrm>
          </p:grpSpPr>
          <p:sp>
            <p:nvSpPr>
              <p:cNvPr id="103" name="Google Shape;103;p13"/>
              <p:cNvSpPr txBox="1"/>
              <p:nvPr/>
            </p:nvSpPr>
            <p:spPr>
              <a:xfrm>
                <a:off x="514478" y="4231625"/>
                <a:ext cx="41745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Applied advanced texture painting in Substance Painter to achieve realistic  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materials like wet skin and metallic armor.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05" name="Google Shape;105;p13"/>
          <p:cNvGrpSpPr/>
          <p:nvPr/>
        </p:nvGrpSpPr>
        <p:grpSpPr>
          <a:xfrm>
            <a:off x="351820" y="9039785"/>
            <a:ext cx="4337158" cy="1073991"/>
            <a:chOff x="351820" y="9039785"/>
            <a:chExt cx="4337158" cy="1073991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351820" y="9039785"/>
              <a:ext cx="2664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Cyber Samurai" – December 2023</a:t>
              </a:r>
              <a:endParaRPr b="1"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07" name="Google Shape;107;p13"/>
            <p:cNvGrpSpPr/>
            <p:nvPr/>
          </p:nvGrpSpPr>
          <p:grpSpPr>
            <a:xfrm>
              <a:off x="360000" y="9424151"/>
              <a:ext cx="4328978" cy="307800"/>
              <a:chOff x="360000" y="4231625"/>
              <a:chExt cx="4328978" cy="307800"/>
            </a:xfrm>
          </p:grpSpPr>
          <p:sp>
            <p:nvSpPr>
              <p:cNvPr id="108" name="Google Shape;108;p13"/>
              <p:cNvSpPr txBox="1"/>
              <p:nvPr/>
            </p:nvSpPr>
            <p:spPr>
              <a:xfrm>
                <a:off x="514478" y="4231625"/>
                <a:ext cx="41745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Created a cyberpunk-inspired warrior character, blending hard surface and  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organic modeling techniques.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360000" y="9805976"/>
              <a:ext cx="4328978" cy="307800"/>
              <a:chOff x="360000" y="4231625"/>
              <a:chExt cx="4328978" cy="307800"/>
            </a:xfrm>
          </p:grpSpPr>
          <p:sp>
            <p:nvSpPr>
              <p:cNvPr id="111" name="Google Shape;111;p13"/>
              <p:cNvSpPr txBox="1"/>
              <p:nvPr/>
            </p:nvSpPr>
            <p:spPr>
              <a:xfrm>
                <a:off x="514478" y="4231625"/>
                <a:ext cx="41745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Emphasized the use of PBR materials to create a mix of futuristic metals and   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fabrics, rendered in Marmoset Toolbag.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360000" y="4278275"/>
                <a:ext cx="29700" cy="29700"/>
              </a:xfrm>
              <a:prstGeom prst="ellipse">
                <a:avLst/>
              </a:prstGeom>
              <a:solidFill>
                <a:srgbClr val="21212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cxnSp>
        <p:nvCxnSpPr>
          <p:cNvPr id="113" name="Google Shape;113;p13"/>
          <p:cNvCxnSpPr/>
          <p:nvPr/>
        </p:nvCxnSpPr>
        <p:spPr>
          <a:xfrm>
            <a:off x="3179375" y="7402300"/>
            <a:ext cx="1711200" cy="0"/>
          </a:xfrm>
          <a:prstGeom prst="straightConnector1">
            <a:avLst/>
          </a:prstGeom>
          <a:noFill/>
          <a:ln cap="flat" cmpd="sng" w="9525">
            <a:solidFill>
              <a:srgbClr val="BEBEB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13"/>
          <p:cNvCxnSpPr/>
          <p:nvPr/>
        </p:nvCxnSpPr>
        <p:spPr>
          <a:xfrm>
            <a:off x="4888400" y="2929125"/>
            <a:ext cx="0" cy="7765800"/>
          </a:xfrm>
          <a:prstGeom prst="straightConnector1">
            <a:avLst/>
          </a:prstGeom>
          <a:noFill/>
          <a:ln cap="flat" cmpd="sng" w="9525">
            <a:solidFill>
              <a:srgbClr val="BEBEB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5" name="Google Shape;115;p13"/>
          <p:cNvGrpSpPr/>
          <p:nvPr/>
        </p:nvGrpSpPr>
        <p:grpSpPr>
          <a:xfrm>
            <a:off x="5219999" y="3232725"/>
            <a:ext cx="1980000" cy="2648895"/>
            <a:chOff x="5219999" y="3232725"/>
            <a:chExt cx="1980000" cy="2648895"/>
          </a:xfrm>
        </p:grpSpPr>
        <p:sp>
          <p:nvSpPr>
            <p:cNvPr id="116" name="Google Shape;116;p13"/>
            <p:cNvSpPr txBox="1"/>
            <p:nvPr/>
          </p:nvSpPr>
          <p:spPr>
            <a:xfrm>
              <a:off x="5219999" y="3232725"/>
              <a:ext cx="198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Education</a:t>
              </a:r>
              <a:endParaRPr b="1" sz="15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17" name="Google Shape;117;p13"/>
            <p:cNvGrpSpPr/>
            <p:nvPr/>
          </p:nvGrpSpPr>
          <p:grpSpPr>
            <a:xfrm>
              <a:off x="5219999" y="3655600"/>
              <a:ext cx="1980000" cy="507078"/>
              <a:chOff x="5219999" y="3655600"/>
              <a:chExt cx="1980000" cy="507078"/>
            </a:xfrm>
          </p:grpSpPr>
          <p:sp>
            <p:nvSpPr>
              <p:cNvPr id="118" name="Google Shape;118;p13"/>
              <p:cNvSpPr txBox="1"/>
              <p:nvPr/>
            </p:nvSpPr>
            <p:spPr>
              <a:xfrm>
                <a:off x="5219999" y="3655600"/>
                <a:ext cx="198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3D Character Art Program</a:t>
                </a:r>
                <a:endParaRPr b="1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5219999" y="3853275"/>
                <a:ext cx="198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Vertex School </a:t>
                </a:r>
                <a:endParaRPr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5219999" y="4039678"/>
                <a:ext cx="198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Graduated August 2023</a:t>
                </a:r>
                <a:endParaRPr sz="800">
                  <a:solidFill>
                    <a:srgbClr val="212121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  <p:sp>
          <p:nvSpPr>
            <p:cNvPr id="121" name="Google Shape;121;p13"/>
            <p:cNvSpPr txBox="1"/>
            <p:nvPr/>
          </p:nvSpPr>
          <p:spPr>
            <a:xfrm>
              <a:off x="5219999" y="4413865"/>
              <a:ext cx="19800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Focused on character sculpting, texturing, and rigging, from concept </a:t>
              </a:r>
              <a:endParaRPr sz="800">
                <a:solidFill>
                  <a:srgbClr val="212121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art to game-ready characters.</a:t>
              </a:r>
              <a:endParaRPr sz="800">
                <a:solidFill>
                  <a:srgbClr val="212121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grpSp>
          <p:nvGrpSpPr>
            <p:cNvPr id="122" name="Google Shape;122;p13"/>
            <p:cNvGrpSpPr/>
            <p:nvPr/>
          </p:nvGrpSpPr>
          <p:grpSpPr>
            <a:xfrm>
              <a:off x="5219999" y="5178642"/>
              <a:ext cx="1980000" cy="702978"/>
              <a:chOff x="5219999" y="5178642"/>
              <a:chExt cx="1980000" cy="702978"/>
            </a:xfrm>
          </p:grpSpPr>
          <p:sp>
            <p:nvSpPr>
              <p:cNvPr id="123" name="Google Shape;123;p13"/>
              <p:cNvSpPr txBox="1"/>
              <p:nvPr/>
            </p:nvSpPr>
            <p:spPr>
              <a:xfrm>
                <a:off x="5219999" y="5178642"/>
                <a:ext cx="19800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800">
                    <a:solidFill>
                      <a:srgbClr val="21212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Bachelor of Fine Arts in Digital Art &amp; Animation</a:t>
                </a:r>
                <a:endParaRPr b="1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5219999" y="5562720"/>
                <a:ext cx="198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California Institute of the Arts</a:t>
                </a:r>
                <a:endParaRPr sz="800">
                  <a:solidFill>
                    <a:srgbClr val="212121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5219999" y="5758620"/>
                <a:ext cx="19800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solidFill>
                      <a:srgbClr val="212121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Graduated June 2016</a:t>
                </a:r>
                <a:endParaRPr sz="800">
                  <a:solidFill>
                    <a:srgbClr val="212121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</p:grpSp>
      <p:grpSp>
        <p:nvGrpSpPr>
          <p:cNvPr id="126" name="Google Shape;126;p13"/>
          <p:cNvGrpSpPr/>
          <p:nvPr/>
        </p:nvGrpSpPr>
        <p:grpSpPr>
          <a:xfrm>
            <a:off x="5219999" y="6225058"/>
            <a:ext cx="1980000" cy="2088650"/>
            <a:chOff x="5219999" y="6225058"/>
            <a:chExt cx="1980000" cy="2088650"/>
          </a:xfrm>
        </p:grpSpPr>
        <p:sp>
          <p:nvSpPr>
            <p:cNvPr id="127" name="Google Shape;127;p13"/>
            <p:cNvSpPr txBox="1"/>
            <p:nvPr/>
          </p:nvSpPr>
          <p:spPr>
            <a:xfrm>
              <a:off x="5219999" y="6225058"/>
              <a:ext cx="198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Technical Skills</a:t>
              </a:r>
              <a:endParaRPr b="1" sz="15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5219999" y="6647933"/>
              <a:ext cx="198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3D Software: </a:t>
              </a: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ZBrush, Maya, Blender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5219999" y="6845608"/>
              <a:ext cx="19800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Texturing &amp; Materials:</a:t>
              </a: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 Substance Painter, Photoshop, Quixel Suite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5219999" y="7228083"/>
              <a:ext cx="198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Rigging &amp; Animation: </a:t>
              </a: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Maya, Blender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5219999" y="7425758"/>
              <a:ext cx="198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Game Engines: </a:t>
              </a: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Unreal Engine, Unity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5219999" y="7623433"/>
              <a:ext cx="19800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Rendering: </a:t>
              </a: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Marmoset Toolbag, 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Unreal Engine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5219999" y="8005908"/>
              <a:ext cx="19800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Other: </a:t>
              </a: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Marvelous Designer, PBR workflow, retopology, optimization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5219999" y="8657133"/>
            <a:ext cx="1980000" cy="1336575"/>
            <a:chOff x="5219999" y="8657133"/>
            <a:chExt cx="1980000" cy="1336575"/>
          </a:xfrm>
        </p:grpSpPr>
        <p:sp>
          <p:nvSpPr>
            <p:cNvPr id="135" name="Google Shape;135;p13"/>
            <p:cNvSpPr txBox="1"/>
            <p:nvPr/>
          </p:nvSpPr>
          <p:spPr>
            <a:xfrm>
              <a:off x="5219999" y="8657133"/>
              <a:ext cx="198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Competencies</a:t>
              </a:r>
              <a:endParaRPr b="1" sz="15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5219999" y="9080008"/>
              <a:ext cx="198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High-poly &amp; Low-poly 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5219999" y="9277683"/>
              <a:ext cx="198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Retopology &amp; Optimization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5219999" y="9475358"/>
              <a:ext cx="198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UV Mapping &amp; Texturing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5219999" y="9673033"/>
              <a:ext cx="198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PBR Workflow Expertise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5219999" y="9870708"/>
              <a:ext cx="1980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212121"/>
                  </a:solidFill>
                  <a:latin typeface="Poppins"/>
                  <a:ea typeface="Poppins"/>
                  <a:cs typeface="Poppins"/>
                  <a:sym typeface="Poppins"/>
                </a:rPr>
                <a:t>Game Engine Integration </a:t>
              </a:r>
              <a:endParaRPr sz="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