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  <p:embeddedFont>
      <p:font typeface="Dancing Script"/>
      <p:regular r:id="rId8"/>
      <p:bold r:id="rId9"/>
    </p:embeddedFont>
    <p:embeddedFont>
      <p:font typeface="Josefin Sans Ligh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567">
          <p15:clr>
            <a:srgbClr val="9AA0A6"/>
          </p15:clr>
        </p15:guide>
        <p15:guide id="4" pos="4195">
          <p15:clr>
            <a:srgbClr val="9AA0A6"/>
          </p15:clr>
        </p15:guide>
        <p15:guide id="5" pos="850">
          <p15:clr>
            <a:srgbClr val="9AA0A6"/>
          </p15:clr>
        </p15:guide>
        <p15:guide id="6" pos="391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567"/>
        <p:guide pos="4195"/>
        <p:guide pos="850"/>
        <p:guide pos="391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Light-bold.fntdata"/><Relationship Id="rId10" Type="http://schemas.openxmlformats.org/officeDocument/2006/relationships/font" Target="fonts/JosefinSansLight-regular.fntdata"/><Relationship Id="rId13" Type="http://schemas.openxmlformats.org/officeDocument/2006/relationships/font" Target="fonts/JosefinSansLight-boldItalic.fntdata"/><Relationship Id="rId12" Type="http://schemas.openxmlformats.org/officeDocument/2006/relationships/font" Target="fonts/JosefinSansLigh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ancingScrip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Dancing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1CFB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54516"/>
            <a:ext cx="7560001" cy="1058296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900000" y="0"/>
            <a:ext cx="5760000" cy="1069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358025" y="1901250"/>
            <a:ext cx="4851900" cy="159000"/>
          </a:xfrm>
          <a:prstGeom prst="rect">
            <a:avLst/>
          </a:prstGeom>
          <a:solidFill>
            <a:srgbClr val="FFBA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872150" y="185474"/>
            <a:ext cx="3815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1D1D1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Minimalist</a:t>
            </a:r>
            <a:endParaRPr sz="3600">
              <a:solidFill>
                <a:srgbClr val="1D1D1B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326300" y="772025"/>
            <a:ext cx="49074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rPr>
              <a:t>MENU DESIGN</a:t>
            </a:r>
            <a:endParaRPr sz="4100">
              <a:solidFill>
                <a:srgbClr val="1D1D1B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498850" y="1663925"/>
            <a:ext cx="2562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500">
                <a:solidFill>
                  <a:srgbClr val="1D1D1B"/>
                </a:solidFill>
                <a:latin typeface="Abril Fatface"/>
                <a:ea typeface="Abril Fatface"/>
                <a:cs typeface="Abril Fatface"/>
                <a:sym typeface="Abril Fatface"/>
              </a:rPr>
              <a:t>STARTER</a:t>
            </a:r>
            <a:endParaRPr b="1" sz="2500">
              <a:solidFill>
                <a:srgbClr val="1D1D1B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1235453" y="2351700"/>
            <a:ext cx="5076995" cy="680673"/>
            <a:chOff x="1235453" y="2351700"/>
            <a:chExt cx="5076995" cy="680673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1235453" y="2351700"/>
              <a:ext cx="1394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Scotch Egg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3" name="Google Shape;63;p13"/>
            <p:cNvCxnSpPr/>
            <p:nvPr/>
          </p:nvCxnSpPr>
          <p:spPr>
            <a:xfrm rot="10800000">
              <a:off x="2642225" y="2636575"/>
              <a:ext cx="2791800" cy="0"/>
            </a:xfrm>
            <a:prstGeom prst="straightConnector1">
              <a:avLst/>
            </a:prstGeom>
            <a:noFill/>
            <a:ln cap="flat" cmpd="sng" w="19050">
              <a:solidFill>
                <a:srgbClr val="1D1D1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64" name="Google Shape;64;p13"/>
            <p:cNvSpPr txBox="1"/>
            <p:nvPr/>
          </p:nvSpPr>
          <p:spPr>
            <a:xfrm>
              <a:off x="5226748" y="2351700"/>
              <a:ext cx="1085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$2.00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1235453" y="2663073"/>
              <a:ext cx="3567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200">
                  <a:solidFill>
                    <a:srgbClr val="666666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Pellentesque accumsan urna eget enim vestibulum.</a:t>
              </a:r>
              <a:endParaRPr i="1" sz="1200">
                <a:solidFill>
                  <a:srgbClr val="666666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1235453" y="3135060"/>
            <a:ext cx="5076995" cy="680675"/>
            <a:chOff x="1235453" y="3143350"/>
            <a:chExt cx="5076995" cy="680675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1235453" y="3143350"/>
              <a:ext cx="1540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Fried Pickles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8" name="Google Shape;68;p13"/>
            <p:cNvCxnSpPr/>
            <p:nvPr/>
          </p:nvCxnSpPr>
          <p:spPr>
            <a:xfrm rot="10800000">
              <a:off x="2788753" y="3428225"/>
              <a:ext cx="2585400" cy="0"/>
            </a:xfrm>
            <a:prstGeom prst="straightConnector1">
              <a:avLst/>
            </a:prstGeom>
            <a:noFill/>
            <a:ln cap="flat" cmpd="sng" w="19050">
              <a:solidFill>
                <a:srgbClr val="1D1D1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69" name="Google Shape;69;p13"/>
            <p:cNvSpPr txBox="1"/>
            <p:nvPr/>
          </p:nvSpPr>
          <p:spPr>
            <a:xfrm>
              <a:off x="5226748" y="3143352"/>
              <a:ext cx="1085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$3.00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235453" y="3454725"/>
              <a:ext cx="40311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200">
                  <a:solidFill>
                    <a:srgbClr val="666666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Donec et dolor vitae magna auctor hendrerit et et metus.</a:t>
              </a:r>
              <a:endParaRPr i="1" sz="1200">
                <a:solidFill>
                  <a:srgbClr val="666666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1235450" y="3918422"/>
            <a:ext cx="5076998" cy="680675"/>
            <a:chOff x="1235450" y="3918422"/>
            <a:chExt cx="5076998" cy="680675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1235450" y="3918422"/>
              <a:ext cx="2514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Bacon Artichoke Dip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73" name="Google Shape;73;p13"/>
            <p:cNvCxnSpPr/>
            <p:nvPr/>
          </p:nvCxnSpPr>
          <p:spPr>
            <a:xfrm rot="10800000">
              <a:off x="3614653" y="4200383"/>
              <a:ext cx="1835700" cy="0"/>
            </a:xfrm>
            <a:prstGeom prst="straightConnector1">
              <a:avLst/>
            </a:prstGeom>
            <a:noFill/>
            <a:ln cap="flat" cmpd="sng" w="19050">
              <a:solidFill>
                <a:srgbClr val="1D1D1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74" name="Google Shape;74;p13"/>
            <p:cNvSpPr txBox="1"/>
            <p:nvPr/>
          </p:nvSpPr>
          <p:spPr>
            <a:xfrm>
              <a:off x="5226748" y="3918424"/>
              <a:ext cx="1085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$4.00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1235453" y="4229797"/>
              <a:ext cx="40311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200">
                  <a:solidFill>
                    <a:srgbClr val="666666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Etiam sagittis mauris tempus mattis sagittis.</a:t>
              </a:r>
              <a:endParaRPr i="1" sz="1200">
                <a:solidFill>
                  <a:srgbClr val="666666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1358025" y="5120325"/>
            <a:ext cx="4851900" cy="159000"/>
          </a:xfrm>
          <a:prstGeom prst="rect">
            <a:avLst/>
          </a:prstGeom>
          <a:solidFill>
            <a:srgbClr val="BAE2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2498850" y="4883000"/>
            <a:ext cx="2562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500">
                <a:solidFill>
                  <a:srgbClr val="1D1D1B"/>
                </a:solidFill>
                <a:latin typeface="Abril Fatface"/>
                <a:ea typeface="Abril Fatface"/>
                <a:cs typeface="Abril Fatface"/>
                <a:sym typeface="Abril Fatface"/>
              </a:rPr>
              <a:t>SOUPS</a:t>
            </a:r>
            <a:endParaRPr b="1" sz="2500">
              <a:solidFill>
                <a:srgbClr val="1D1D1B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78" name="Google Shape;78;p13"/>
          <p:cNvGrpSpPr/>
          <p:nvPr/>
        </p:nvGrpSpPr>
        <p:grpSpPr>
          <a:xfrm>
            <a:off x="1235450" y="5461613"/>
            <a:ext cx="5076998" cy="680663"/>
            <a:chOff x="1235450" y="2351700"/>
            <a:chExt cx="5076998" cy="680663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1235450" y="2351713"/>
              <a:ext cx="1917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Soup of the day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80" name="Google Shape;80;p13"/>
            <p:cNvCxnSpPr/>
            <p:nvPr/>
          </p:nvCxnSpPr>
          <p:spPr>
            <a:xfrm flipH="1">
              <a:off x="3100550" y="2633663"/>
              <a:ext cx="2343000" cy="2400"/>
            </a:xfrm>
            <a:prstGeom prst="straightConnector1">
              <a:avLst/>
            </a:prstGeom>
            <a:noFill/>
            <a:ln cap="flat" cmpd="sng" w="19050">
              <a:solidFill>
                <a:srgbClr val="1D1D1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81" name="Google Shape;81;p13"/>
            <p:cNvSpPr txBox="1"/>
            <p:nvPr/>
          </p:nvSpPr>
          <p:spPr>
            <a:xfrm>
              <a:off x="5226748" y="2351700"/>
              <a:ext cx="1085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$4.00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1235450" y="2663063"/>
              <a:ext cx="3850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200">
                  <a:solidFill>
                    <a:srgbClr val="666666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Etiam condimentum eros nec urna vestibulum hendrerit.</a:t>
              </a:r>
              <a:endParaRPr i="1" sz="1200">
                <a:solidFill>
                  <a:srgbClr val="666666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1235450" y="6244975"/>
            <a:ext cx="5076998" cy="680673"/>
            <a:chOff x="1235450" y="3143352"/>
            <a:chExt cx="5076998" cy="680673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1235450" y="3143353"/>
              <a:ext cx="1674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French onion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85" name="Google Shape;85;p13"/>
            <p:cNvCxnSpPr/>
            <p:nvPr/>
          </p:nvCxnSpPr>
          <p:spPr>
            <a:xfrm rot="10800000">
              <a:off x="2788875" y="3428228"/>
              <a:ext cx="2688000" cy="0"/>
            </a:xfrm>
            <a:prstGeom prst="straightConnector1">
              <a:avLst/>
            </a:prstGeom>
            <a:noFill/>
            <a:ln cap="flat" cmpd="sng" w="19050">
              <a:solidFill>
                <a:srgbClr val="1D1D1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86" name="Google Shape;86;p13"/>
            <p:cNvSpPr txBox="1"/>
            <p:nvPr/>
          </p:nvSpPr>
          <p:spPr>
            <a:xfrm>
              <a:off x="5226748" y="3143352"/>
              <a:ext cx="1085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$5.25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1235453" y="3454725"/>
              <a:ext cx="40311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200">
                  <a:solidFill>
                    <a:srgbClr val="666666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Donec et dolor vitae magna auctor hendrerit et et metus.</a:t>
              </a:r>
              <a:endParaRPr i="1" sz="1200">
                <a:solidFill>
                  <a:srgbClr val="666666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1235450" y="7028334"/>
            <a:ext cx="5076999" cy="680666"/>
            <a:chOff x="1235450" y="3918422"/>
            <a:chExt cx="5076999" cy="680666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1235450" y="3918422"/>
              <a:ext cx="2514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Potato Leek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90" name="Google Shape;90;p13"/>
            <p:cNvCxnSpPr/>
            <p:nvPr/>
          </p:nvCxnSpPr>
          <p:spPr>
            <a:xfrm rot="10800000">
              <a:off x="2709853" y="4200383"/>
              <a:ext cx="27405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91" name="Google Shape;91;p13"/>
            <p:cNvSpPr txBox="1"/>
            <p:nvPr/>
          </p:nvSpPr>
          <p:spPr>
            <a:xfrm>
              <a:off x="5226748" y="3918424"/>
              <a:ext cx="1085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$3.75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1235450" y="4229788"/>
              <a:ext cx="4479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200">
                  <a:solidFill>
                    <a:srgbClr val="666666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Quisque non dui convallis, dictum augue vel, condimentum nisl.</a:t>
              </a:r>
              <a:endParaRPr i="1" sz="1200">
                <a:solidFill>
                  <a:srgbClr val="666666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sp>
        <p:nvSpPr>
          <p:cNvPr id="93" name="Google Shape;93;p13"/>
          <p:cNvSpPr/>
          <p:nvPr/>
        </p:nvSpPr>
        <p:spPr>
          <a:xfrm>
            <a:off x="1358025" y="8249300"/>
            <a:ext cx="4851900" cy="159000"/>
          </a:xfrm>
          <a:prstGeom prst="rect">
            <a:avLst/>
          </a:prstGeom>
          <a:solidFill>
            <a:srgbClr val="B5DA9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2498850" y="8011975"/>
            <a:ext cx="2562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500">
                <a:solidFill>
                  <a:srgbClr val="1D1D1B"/>
                </a:solidFill>
                <a:latin typeface="Abril Fatface"/>
                <a:ea typeface="Abril Fatface"/>
                <a:cs typeface="Abril Fatface"/>
                <a:sym typeface="Abril Fatface"/>
              </a:rPr>
              <a:t>SALADS</a:t>
            </a:r>
            <a:endParaRPr b="1" sz="2500">
              <a:solidFill>
                <a:srgbClr val="1D1D1B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1235450" y="8590588"/>
            <a:ext cx="5076998" cy="680663"/>
            <a:chOff x="1235450" y="2351700"/>
            <a:chExt cx="5076998" cy="680663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1235450" y="2351713"/>
              <a:ext cx="23556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House special salad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97" name="Google Shape;97;p13"/>
            <p:cNvCxnSpPr/>
            <p:nvPr/>
          </p:nvCxnSpPr>
          <p:spPr>
            <a:xfrm rot="10800000">
              <a:off x="3586125" y="2636588"/>
              <a:ext cx="1986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98" name="Google Shape;98;p13"/>
            <p:cNvSpPr txBox="1"/>
            <p:nvPr/>
          </p:nvSpPr>
          <p:spPr>
            <a:xfrm>
              <a:off x="5226748" y="2351700"/>
              <a:ext cx="1085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$1.75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235450" y="2663063"/>
              <a:ext cx="3850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200">
                  <a:solidFill>
                    <a:srgbClr val="666666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Pellentesque accumsan urna eget enim vestibulum.</a:t>
              </a:r>
              <a:endParaRPr i="1" sz="1200">
                <a:solidFill>
                  <a:srgbClr val="666666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1235450" y="9373950"/>
            <a:ext cx="5076998" cy="680673"/>
            <a:chOff x="1235450" y="3143352"/>
            <a:chExt cx="5076998" cy="680673"/>
          </a:xfrm>
        </p:grpSpPr>
        <p:sp>
          <p:nvSpPr>
            <p:cNvPr id="101" name="Google Shape;101;p13"/>
            <p:cNvSpPr txBox="1"/>
            <p:nvPr/>
          </p:nvSpPr>
          <p:spPr>
            <a:xfrm>
              <a:off x="1235450" y="3143353"/>
              <a:ext cx="1674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Caesar salad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02" name="Google Shape;102;p13"/>
            <p:cNvCxnSpPr/>
            <p:nvPr/>
          </p:nvCxnSpPr>
          <p:spPr>
            <a:xfrm rot="10800000">
              <a:off x="2838525" y="3428228"/>
              <a:ext cx="2657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03" name="Google Shape;103;p13"/>
            <p:cNvSpPr txBox="1"/>
            <p:nvPr/>
          </p:nvSpPr>
          <p:spPr>
            <a:xfrm>
              <a:off x="5226748" y="3143352"/>
              <a:ext cx="1085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Spartan"/>
                  <a:ea typeface="Spartan"/>
                  <a:cs typeface="Spartan"/>
                  <a:sym typeface="Spartan"/>
                </a:rPr>
                <a:t>$2.45</a:t>
              </a:r>
              <a:endParaRPr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1235453" y="3454725"/>
              <a:ext cx="40311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200">
                  <a:solidFill>
                    <a:srgbClr val="666666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Maecenas ut orci lobortis, elementum nibh in, sagittis velit.</a:t>
              </a:r>
              <a:endParaRPr i="1" sz="1200">
                <a:solidFill>
                  <a:srgbClr val="666666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sp>
        <p:nvSpPr>
          <p:cNvPr id="105" name="Google Shape;105;p13"/>
          <p:cNvSpPr txBox="1"/>
          <p:nvPr/>
        </p:nvSpPr>
        <p:spPr>
          <a:xfrm>
            <a:off x="2280000" y="10180850"/>
            <a:ext cx="30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latin typeface="Spartan"/>
                <a:ea typeface="Spartan"/>
                <a:cs typeface="Spartan"/>
                <a:sym typeface="Spartan"/>
              </a:rPr>
              <a:t>+012-345-6789 | www.example.com</a:t>
            </a:r>
            <a:endParaRPr sz="800"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