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Allison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83C223-208C-4FA3-88A0-64040F215323}">
  <a:tblStyle styleId="{8983C223-208C-4FA3-88A0-64040F215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lison-regular.fnt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1@3x.png"/>
          <p:cNvPicPr preferRelativeResize="0"/>
          <p:nvPr/>
        </p:nvPicPr>
        <p:blipFill rotWithShape="1">
          <a:blip r:embed="rId3">
            <a:alphaModFix/>
          </a:blip>
          <a:srcRect b="426" l="436" r="426" t="436"/>
          <a:stretch/>
        </p:blipFill>
        <p:spPr>
          <a:xfrm>
            <a:off x="0" y="9290901"/>
            <a:ext cx="7560000" cy="1401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" name="Google Shape;55;p13"/>
          <p:cNvGraphicFramePr/>
          <p:nvPr/>
        </p:nvGraphicFramePr>
        <p:xfrm>
          <a:off x="360007" y="17350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{8983C223-208C-4FA3-88A0-64040F215323}</a:tableStyleId>
              </a:tblPr>
              <a:tblGrid>
                <a:gridCol w="2280000"/>
                <a:gridCol w="318300"/>
                <a:gridCol w="4241700"/>
              </a:tblGrid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Ingredients: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Directions: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54000" marR="0" marL="72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56" name="Google Shape;56;p13"/>
          <p:cNvGrpSpPr/>
          <p:nvPr/>
        </p:nvGrpSpPr>
        <p:grpSpPr>
          <a:xfrm>
            <a:off x="335936" y="-76200"/>
            <a:ext cx="2329800" cy="1665426"/>
            <a:chOff x="355575" y="-76200"/>
            <a:chExt cx="2329800" cy="1665426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355575" y="-76200"/>
              <a:ext cx="23298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200">
                  <a:solidFill>
                    <a:schemeClr val="dk1"/>
                  </a:solidFill>
                  <a:latin typeface="Allison"/>
                  <a:ea typeface="Allison"/>
                  <a:cs typeface="Allison"/>
                  <a:sym typeface="Allison"/>
                </a:rPr>
                <a:t>Recipe</a:t>
              </a:r>
              <a:endParaRPr sz="10200">
                <a:solidFill>
                  <a:schemeClr val="dk1"/>
                </a:solidFill>
                <a:latin typeface="Allison"/>
                <a:ea typeface="Allison"/>
                <a:cs typeface="Allison"/>
                <a:sym typeface="Allison"/>
              </a:endParaRPr>
            </a:p>
          </p:txBody>
        </p:sp>
        <p:pic>
          <p:nvPicPr>
            <p:cNvPr id="58" name="Google Shape;58;p13" title="Ресурс 2@3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98925" y="236944"/>
              <a:ext cx="496100" cy="48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Ресурс 3@3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74600" y="1294276"/>
              <a:ext cx="232600" cy="2949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0" name="Google Shape;60;p13"/>
          <p:cNvGraphicFramePr/>
          <p:nvPr/>
        </p:nvGraphicFramePr>
        <p:xfrm>
          <a:off x="2958300" y="403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{8983C223-208C-4FA3-88A0-64040F215323}</a:tableStyleId>
              </a:tblPr>
              <a:tblGrid>
                <a:gridCol w="1413900"/>
                <a:gridCol w="1413900"/>
                <a:gridCol w="1413900"/>
              </a:tblGrid>
              <a:tr h="34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Title: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Prep Time: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Cook Time: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Servings: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7200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