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DM Serif Display"/>
      <p:regular r:id="rId7"/>
      <p:italic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08416FE-77B0-4B50-805B-487B4296E72D}">
  <a:tblStyle styleId="{308416FE-77B0-4B50-805B-487B4296E7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DMSerifDisplay-regular.fntdata"/><Relationship Id="rId8" Type="http://schemas.openxmlformats.org/officeDocument/2006/relationships/font" Target="fonts/DMSerifDispl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39869" y="135775"/>
            <a:ext cx="43383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799367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GROCERY LIST</a:t>
            </a:r>
            <a:endParaRPr sz="4300">
              <a:solidFill>
                <a:srgbClr val="799367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cxnSp>
        <p:nvCxnSpPr>
          <p:cNvPr id="55" name="Google Shape;55;p13"/>
          <p:cNvCxnSpPr/>
          <p:nvPr/>
        </p:nvCxnSpPr>
        <p:spPr>
          <a:xfrm>
            <a:off x="4930000" y="718400"/>
            <a:ext cx="2303700" cy="600"/>
          </a:xfrm>
          <a:prstGeom prst="straightConnector1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" name="Google Shape;56;p13"/>
          <p:cNvSpPr txBox="1"/>
          <p:nvPr/>
        </p:nvSpPr>
        <p:spPr>
          <a:xfrm>
            <a:off x="4930000" y="364719"/>
            <a:ext cx="2303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DATE: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342900" y="1112225"/>
            <a:ext cx="22968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413450" y="1125200"/>
            <a:ext cx="20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DAIRY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graphicFrame>
        <p:nvGraphicFramePr>
          <p:cNvPr id="59" name="Google Shape;59;p13"/>
          <p:cNvGraphicFramePr/>
          <p:nvPr/>
        </p:nvGraphicFramePr>
        <p:xfrm>
          <a:off x="702200" y="1505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{308416FE-77B0-4B50-805B-487B4296E72D}</a:tableStyleId>
              </a:tblPr>
              <a:tblGrid>
                <a:gridCol w="1810250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0" name="Google Shape;60;p13"/>
          <p:cNvSpPr/>
          <p:nvPr/>
        </p:nvSpPr>
        <p:spPr>
          <a:xfrm>
            <a:off x="448400" y="156635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448400" y="182334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448400" y="2080346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448400" y="2338597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448400" y="259435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448400" y="285767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2639695" y="1112225"/>
            <a:ext cx="22968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2702150" y="1125200"/>
            <a:ext cx="20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FRUITS &amp; VEGGIES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graphicFrame>
        <p:nvGraphicFramePr>
          <p:cNvPr id="68" name="Google Shape;68;p13"/>
          <p:cNvGraphicFramePr/>
          <p:nvPr/>
        </p:nvGraphicFramePr>
        <p:xfrm>
          <a:off x="2998995" y="1505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{308416FE-77B0-4B50-805B-487B4296E72D}</a:tableStyleId>
              </a:tblPr>
              <a:tblGrid>
                <a:gridCol w="1810250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9" name="Google Shape;69;p13"/>
          <p:cNvSpPr/>
          <p:nvPr/>
        </p:nvSpPr>
        <p:spPr>
          <a:xfrm>
            <a:off x="2737100" y="156635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/>
          <p:nvPr/>
        </p:nvSpPr>
        <p:spPr>
          <a:xfrm>
            <a:off x="2737100" y="182334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/>
          <p:nvPr/>
        </p:nvSpPr>
        <p:spPr>
          <a:xfrm>
            <a:off x="2737100" y="2080346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/>
          <p:nvPr/>
        </p:nvSpPr>
        <p:spPr>
          <a:xfrm>
            <a:off x="2737100" y="2338597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2737100" y="259435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/>
          <p:nvPr/>
        </p:nvSpPr>
        <p:spPr>
          <a:xfrm>
            <a:off x="2737100" y="285767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4938245" y="1112225"/>
            <a:ext cx="22968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5000700" y="1125200"/>
            <a:ext cx="20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MEAT &amp; SEAFOOD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5297545" y="1505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{308416FE-77B0-4B50-805B-487B4296E72D}</a:tableStyleId>
              </a:tblPr>
              <a:tblGrid>
                <a:gridCol w="1810250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8" name="Google Shape;78;p13"/>
          <p:cNvSpPr/>
          <p:nvPr/>
        </p:nvSpPr>
        <p:spPr>
          <a:xfrm>
            <a:off x="5047045" y="156635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5047045" y="182334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5047045" y="2080346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/>
          <p:nvPr/>
        </p:nvSpPr>
        <p:spPr>
          <a:xfrm>
            <a:off x="5047045" y="2338597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/>
          <p:nvPr/>
        </p:nvSpPr>
        <p:spPr>
          <a:xfrm>
            <a:off x="5047045" y="259435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5047045" y="285767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/>
          <p:nvPr/>
        </p:nvSpPr>
        <p:spPr>
          <a:xfrm>
            <a:off x="342900" y="3319025"/>
            <a:ext cx="22968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413450" y="3332000"/>
            <a:ext cx="20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PANTRY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graphicFrame>
        <p:nvGraphicFramePr>
          <p:cNvPr id="86" name="Google Shape;86;p13"/>
          <p:cNvGraphicFramePr/>
          <p:nvPr/>
        </p:nvGraphicFramePr>
        <p:xfrm>
          <a:off x="702200" y="371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{308416FE-77B0-4B50-805B-487B4296E72D}</a:tableStyleId>
              </a:tblPr>
              <a:tblGrid>
                <a:gridCol w="1810250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7" name="Google Shape;87;p13"/>
          <p:cNvSpPr/>
          <p:nvPr/>
        </p:nvSpPr>
        <p:spPr>
          <a:xfrm>
            <a:off x="448400" y="377315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448400" y="403014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448400" y="4287146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448400" y="4545397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448400" y="480115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448400" y="506447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2639695" y="3319025"/>
            <a:ext cx="22968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2710245" y="3332000"/>
            <a:ext cx="20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SNACKS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graphicFrame>
        <p:nvGraphicFramePr>
          <p:cNvPr id="95" name="Google Shape;95;p13"/>
          <p:cNvGraphicFramePr/>
          <p:nvPr/>
        </p:nvGraphicFramePr>
        <p:xfrm>
          <a:off x="2998995" y="371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{308416FE-77B0-4B50-805B-487B4296E72D}</a:tableStyleId>
              </a:tblPr>
              <a:tblGrid>
                <a:gridCol w="1810250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6" name="Google Shape;96;p13"/>
          <p:cNvSpPr/>
          <p:nvPr/>
        </p:nvSpPr>
        <p:spPr>
          <a:xfrm>
            <a:off x="2737100" y="377315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3"/>
          <p:cNvSpPr/>
          <p:nvPr/>
        </p:nvSpPr>
        <p:spPr>
          <a:xfrm>
            <a:off x="2737100" y="403014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2737100" y="4287146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/>
          <p:nvPr/>
        </p:nvSpPr>
        <p:spPr>
          <a:xfrm>
            <a:off x="2737100" y="4545397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2737100" y="480115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3"/>
          <p:cNvSpPr/>
          <p:nvPr/>
        </p:nvSpPr>
        <p:spPr>
          <a:xfrm>
            <a:off x="2737100" y="506447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4938245" y="3319025"/>
            <a:ext cx="22968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5008795" y="3332000"/>
            <a:ext cx="20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BAKERY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graphicFrame>
        <p:nvGraphicFramePr>
          <p:cNvPr id="104" name="Google Shape;104;p13"/>
          <p:cNvGraphicFramePr/>
          <p:nvPr/>
        </p:nvGraphicFramePr>
        <p:xfrm>
          <a:off x="5297545" y="371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{308416FE-77B0-4B50-805B-487B4296E72D}</a:tableStyleId>
              </a:tblPr>
              <a:tblGrid>
                <a:gridCol w="1810250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5" name="Google Shape;105;p13"/>
          <p:cNvSpPr/>
          <p:nvPr/>
        </p:nvSpPr>
        <p:spPr>
          <a:xfrm>
            <a:off x="5047045" y="377315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5047045" y="403014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/>
          <p:nvPr/>
        </p:nvSpPr>
        <p:spPr>
          <a:xfrm>
            <a:off x="5047045" y="4287146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5047045" y="4545397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5047045" y="480115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5047045" y="506447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/>
          <p:nvPr/>
        </p:nvSpPr>
        <p:spPr>
          <a:xfrm>
            <a:off x="342900" y="5525825"/>
            <a:ext cx="22968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413450" y="5538800"/>
            <a:ext cx="20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FROZEN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graphicFrame>
        <p:nvGraphicFramePr>
          <p:cNvPr id="113" name="Google Shape;113;p13"/>
          <p:cNvGraphicFramePr/>
          <p:nvPr/>
        </p:nvGraphicFramePr>
        <p:xfrm>
          <a:off x="702200" y="5919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{308416FE-77B0-4B50-805B-487B4296E72D}</a:tableStyleId>
              </a:tblPr>
              <a:tblGrid>
                <a:gridCol w="1810250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4" name="Google Shape;114;p13"/>
          <p:cNvSpPr/>
          <p:nvPr/>
        </p:nvSpPr>
        <p:spPr>
          <a:xfrm>
            <a:off x="448400" y="597995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/>
          <p:nvPr/>
        </p:nvSpPr>
        <p:spPr>
          <a:xfrm>
            <a:off x="448400" y="623694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448400" y="6493946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/>
          <p:nvPr/>
        </p:nvSpPr>
        <p:spPr>
          <a:xfrm>
            <a:off x="448400" y="6752197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448400" y="700795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/>
          <p:nvPr/>
        </p:nvSpPr>
        <p:spPr>
          <a:xfrm>
            <a:off x="448400" y="727127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2639695" y="5525825"/>
            <a:ext cx="22968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2710245" y="5538800"/>
            <a:ext cx="20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HOUSEHOLD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graphicFrame>
        <p:nvGraphicFramePr>
          <p:cNvPr id="122" name="Google Shape;122;p13"/>
          <p:cNvGraphicFramePr/>
          <p:nvPr/>
        </p:nvGraphicFramePr>
        <p:xfrm>
          <a:off x="2998995" y="5919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{308416FE-77B0-4B50-805B-487B4296E72D}</a:tableStyleId>
              </a:tblPr>
              <a:tblGrid>
                <a:gridCol w="1810250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3" name="Google Shape;123;p13"/>
          <p:cNvSpPr/>
          <p:nvPr/>
        </p:nvSpPr>
        <p:spPr>
          <a:xfrm>
            <a:off x="2737100" y="597995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/>
          <p:nvPr/>
        </p:nvSpPr>
        <p:spPr>
          <a:xfrm>
            <a:off x="2737100" y="623694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/>
          <p:nvPr/>
        </p:nvSpPr>
        <p:spPr>
          <a:xfrm>
            <a:off x="2737100" y="6493946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/>
          <p:nvPr/>
        </p:nvSpPr>
        <p:spPr>
          <a:xfrm>
            <a:off x="2737100" y="6752197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/>
          <p:nvPr/>
        </p:nvSpPr>
        <p:spPr>
          <a:xfrm>
            <a:off x="2737100" y="700795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2737100" y="727127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/>
          <p:nvPr/>
        </p:nvSpPr>
        <p:spPr>
          <a:xfrm>
            <a:off x="4938245" y="5525825"/>
            <a:ext cx="22968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3"/>
          <p:cNvSpPr txBox="1"/>
          <p:nvPr/>
        </p:nvSpPr>
        <p:spPr>
          <a:xfrm>
            <a:off x="5008795" y="5538800"/>
            <a:ext cx="20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DRINKS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graphicFrame>
        <p:nvGraphicFramePr>
          <p:cNvPr id="131" name="Google Shape;131;p13"/>
          <p:cNvGraphicFramePr/>
          <p:nvPr/>
        </p:nvGraphicFramePr>
        <p:xfrm>
          <a:off x="5297545" y="5919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{308416FE-77B0-4B50-805B-487B4296E72D}</a:tableStyleId>
              </a:tblPr>
              <a:tblGrid>
                <a:gridCol w="1810250"/>
              </a:tblGrid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1A28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" name="Google Shape;132;p13"/>
          <p:cNvSpPr/>
          <p:nvPr/>
        </p:nvSpPr>
        <p:spPr>
          <a:xfrm>
            <a:off x="5047045" y="597995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3"/>
          <p:cNvSpPr/>
          <p:nvPr/>
        </p:nvSpPr>
        <p:spPr>
          <a:xfrm>
            <a:off x="5047045" y="623694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3"/>
          <p:cNvSpPr/>
          <p:nvPr/>
        </p:nvSpPr>
        <p:spPr>
          <a:xfrm>
            <a:off x="5047045" y="6493946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/>
          <p:nvPr/>
        </p:nvSpPr>
        <p:spPr>
          <a:xfrm>
            <a:off x="5047045" y="6752197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5047045" y="7007958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3"/>
          <p:cNvSpPr/>
          <p:nvPr/>
        </p:nvSpPr>
        <p:spPr>
          <a:xfrm>
            <a:off x="5047045" y="7271270"/>
            <a:ext cx="132900" cy="1329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3"/>
          <p:cNvSpPr/>
          <p:nvPr/>
        </p:nvSpPr>
        <p:spPr>
          <a:xfrm>
            <a:off x="342900" y="8061075"/>
            <a:ext cx="6890700" cy="2206800"/>
          </a:xfrm>
          <a:prstGeom prst="rect">
            <a:avLst/>
          </a:prstGeom>
          <a:noFill/>
          <a:ln cap="flat" cmpd="sng" w="9525">
            <a:solidFill>
              <a:srgbClr val="7993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3"/>
          <p:cNvSpPr txBox="1"/>
          <p:nvPr/>
        </p:nvSpPr>
        <p:spPr>
          <a:xfrm>
            <a:off x="413450" y="8074050"/>
            <a:ext cx="6689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E3E3E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NOTES</a:t>
            </a:r>
            <a:endParaRPr>
              <a:solidFill>
                <a:srgbClr val="3E3E3E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