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3749050" cx="5303525"/>
  <p:notesSz cx="6858000" cy="9144000"/>
  <p:embeddedFontLst>
    <p:embeddedFont>
      <p:font typeface="Poppins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81">
          <p15:clr>
            <a:srgbClr val="747775"/>
          </p15:clr>
        </p15:guide>
        <p15:guide id="2" pos="167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81" orient="horz"/>
        <p:guide pos="167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Poppins-boldItalic.fntdata"/><Relationship Id="rId10" Type="http://schemas.openxmlformats.org/officeDocument/2006/relationships/font" Target="fonts/Poppins-italic.fntdata"/><Relationship Id="rId9" Type="http://schemas.openxmlformats.org/officeDocument/2006/relationships/font" Target="fonts/Poppi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3920" y="685800"/>
            <a:ext cx="4850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3920" y="685800"/>
            <a:ext cx="4850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4af82247c_0_0:notes"/>
          <p:cNvSpPr/>
          <p:nvPr>
            <p:ph idx="2" type="sldImg"/>
          </p:nvPr>
        </p:nvSpPr>
        <p:spPr>
          <a:xfrm>
            <a:off x="1003920" y="685800"/>
            <a:ext cx="4850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14af8224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0791" y="542714"/>
            <a:ext cx="4941900" cy="14961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80786" y="2065768"/>
            <a:ext cx="4941900" cy="5778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80786" y="806244"/>
            <a:ext cx="4941900" cy="14310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80786" y="2297628"/>
            <a:ext cx="4941900" cy="9480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80786" y="1567735"/>
            <a:ext cx="4941900" cy="6135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80786" y="324375"/>
            <a:ext cx="4941900" cy="4176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0786" y="840028"/>
            <a:ext cx="4941900" cy="24900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80786" y="324375"/>
            <a:ext cx="4941900" cy="4176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80786" y="840028"/>
            <a:ext cx="2319900" cy="24900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802795" y="840028"/>
            <a:ext cx="2319900" cy="24900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80786" y="324375"/>
            <a:ext cx="4941900" cy="4176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80786" y="404972"/>
            <a:ext cx="1628700" cy="5508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80786" y="1012867"/>
            <a:ext cx="1628700" cy="23172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84345" y="328110"/>
            <a:ext cx="3693300" cy="29817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651763" y="-91"/>
            <a:ext cx="2651700" cy="374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8250" lIns="58250" spcFirstLastPara="1" rIns="58250" wrap="square" tIns="58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53990" y="898850"/>
            <a:ext cx="2346000" cy="10806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53990" y="2043136"/>
            <a:ext cx="2346000" cy="9003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864913" y="527772"/>
            <a:ext cx="2225400" cy="26934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80786" y="3083627"/>
            <a:ext cx="3479400" cy="4410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0786" y="324375"/>
            <a:ext cx="49419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0786" y="840028"/>
            <a:ext cx="4941900" cy="24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914030" y="3398976"/>
            <a:ext cx="3180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250" lIns="58250" spcFirstLastPara="1" rIns="58250" wrap="square" tIns="58250">
            <a:normAutofit/>
          </a:bodyPr>
          <a:lstStyle>
            <a:lvl1pPr lvl="0" algn="r">
              <a:buNone/>
              <a:defRPr sz="600">
                <a:solidFill>
                  <a:schemeClr val="dk2"/>
                </a:solidFill>
              </a:defRPr>
            </a:lvl1pPr>
            <a:lvl2pPr lvl="1" algn="r">
              <a:buNone/>
              <a:defRPr sz="600">
                <a:solidFill>
                  <a:schemeClr val="dk2"/>
                </a:solidFill>
              </a:defRPr>
            </a:lvl2pPr>
            <a:lvl3pPr lvl="2" algn="r">
              <a:buNone/>
              <a:defRPr sz="600">
                <a:solidFill>
                  <a:schemeClr val="dk2"/>
                </a:solidFill>
              </a:defRPr>
            </a:lvl3pPr>
            <a:lvl4pPr lvl="3" algn="r">
              <a:buNone/>
              <a:defRPr sz="600">
                <a:solidFill>
                  <a:schemeClr val="dk2"/>
                </a:solidFill>
              </a:defRPr>
            </a:lvl4pPr>
            <a:lvl5pPr lvl="4" algn="r">
              <a:buNone/>
              <a:defRPr sz="600">
                <a:solidFill>
                  <a:schemeClr val="dk2"/>
                </a:solidFill>
              </a:defRPr>
            </a:lvl5pPr>
            <a:lvl6pPr lvl="5" algn="r">
              <a:buNone/>
              <a:defRPr sz="600">
                <a:solidFill>
                  <a:schemeClr val="dk2"/>
                </a:solidFill>
              </a:defRPr>
            </a:lvl6pPr>
            <a:lvl7pPr lvl="6" algn="r">
              <a:buNone/>
              <a:defRPr sz="600">
                <a:solidFill>
                  <a:schemeClr val="dk2"/>
                </a:solidFill>
              </a:defRPr>
            </a:lvl7pPr>
            <a:lvl8pPr lvl="7" algn="r">
              <a:buNone/>
              <a:defRPr sz="600">
                <a:solidFill>
                  <a:schemeClr val="dk2"/>
                </a:solidFill>
              </a:defRPr>
            </a:lvl8pPr>
            <a:lvl9pPr lvl="8" algn="r">
              <a:buNone/>
              <a:defRPr sz="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 rot="5400000">
            <a:off x="786192" y="-786192"/>
            <a:ext cx="3743950" cy="5316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81243" y="74417"/>
            <a:ext cx="5140928" cy="3600089"/>
            <a:chOff x="332788" y="301138"/>
            <a:chExt cx="4820825" cy="3055325"/>
          </a:xfrm>
        </p:grpSpPr>
        <p:grpSp>
          <p:nvGrpSpPr>
            <p:cNvPr id="56" name="Google Shape;56;p13"/>
            <p:cNvGrpSpPr/>
            <p:nvPr/>
          </p:nvGrpSpPr>
          <p:grpSpPr>
            <a:xfrm>
              <a:off x="384963" y="301138"/>
              <a:ext cx="4695450" cy="3055325"/>
              <a:chOff x="384963" y="301138"/>
              <a:chExt cx="4695450" cy="3055325"/>
            </a:xfrm>
          </p:grpSpPr>
          <p:grpSp>
            <p:nvGrpSpPr>
              <p:cNvPr id="57" name="Google Shape;57;p13"/>
              <p:cNvGrpSpPr/>
              <p:nvPr/>
            </p:nvGrpSpPr>
            <p:grpSpPr>
              <a:xfrm>
                <a:off x="384963" y="301138"/>
                <a:ext cx="4695450" cy="73200"/>
                <a:chOff x="6470275" y="3003725"/>
                <a:chExt cx="4695450" cy="73200"/>
              </a:xfrm>
            </p:grpSpPr>
            <p:sp>
              <p:nvSpPr>
                <p:cNvPr id="58" name="Google Shape;58;p13"/>
                <p:cNvSpPr/>
                <p:nvPr/>
              </p:nvSpPr>
              <p:spPr>
                <a:xfrm flipH="1">
                  <a:off x="6470275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" name="Google Shape;59;p13"/>
                <p:cNvSpPr/>
                <p:nvPr/>
              </p:nvSpPr>
              <p:spPr>
                <a:xfrm flipH="1">
                  <a:off x="6735819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" name="Google Shape;60;p13"/>
                <p:cNvSpPr/>
                <p:nvPr/>
              </p:nvSpPr>
              <p:spPr>
                <a:xfrm flipH="1">
                  <a:off x="7001363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" name="Google Shape;61;p13"/>
                <p:cNvSpPr/>
                <p:nvPr/>
              </p:nvSpPr>
              <p:spPr>
                <a:xfrm flipH="1">
                  <a:off x="7266907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" name="Google Shape;62;p13"/>
                <p:cNvSpPr/>
                <p:nvPr/>
              </p:nvSpPr>
              <p:spPr>
                <a:xfrm flipH="1">
                  <a:off x="7532451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" name="Google Shape;63;p13"/>
                <p:cNvSpPr/>
                <p:nvPr/>
              </p:nvSpPr>
              <p:spPr>
                <a:xfrm flipH="1">
                  <a:off x="7797996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" name="Google Shape;64;p13"/>
                <p:cNvSpPr/>
                <p:nvPr/>
              </p:nvSpPr>
              <p:spPr>
                <a:xfrm flipH="1">
                  <a:off x="8063540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" name="Google Shape;65;p13"/>
                <p:cNvSpPr/>
                <p:nvPr/>
              </p:nvSpPr>
              <p:spPr>
                <a:xfrm flipH="1">
                  <a:off x="8329084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" name="Google Shape;66;p13"/>
                <p:cNvSpPr/>
                <p:nvPr/>
              </p:nvSpPr>
              <p:spPr>
                <a:xfrm flipH="1">
                  <a:off x="8594628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" name="Google Shape;67;p13"/>
                <p:cNvSpPr/>
                <p:nvPr/>
              </p:nvSpPr>
              <p:spPr>
                <a:xfrm flipH="1">
                  <a:off x="8860172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" name="Google Shape;68;p13"/>
                <p:cNvSpPr/>
                <p:nvPr/>
              </p:nvSpPr>
              <p:spPr>
                <a:xfrm flipH="1">
                  <a:off x="9125716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" name="Google Shape;69;p13"/>
                <p:cNvSpPr/>
                <p:nvPr/>
              </p:nvSpPr>
              <p:spPr>
                <a:xfrm flipH="1">
                  <a:off x="9391260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" name="Google Shape;70;p13"/>
                <p:cNvSpPr/>
                <p:nvPr/>
              </p:nvSpPr>
              <p:spPr>
                <a:xfrm flipH="1">
                  <a:off x="9656804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" name="Google Shape;71;p13"/>
                <p:cNvSpPr/>
                <p:nvPr/>
              </p:nvSpPr>
              <p:spPr>
                <a:xfrm flipH="1">
                  <a:off x="9922349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" name="Google Shape;72;p13"/>
                <p:cNvSpPr/>
                <p:nvPr/>
              </p:nvSpPr>
              <p:spPr>
                <a:xfrm flipH="1">
                  <a:off x="10187893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" name="Google Shape;73;p13"/>
                <p:cNvSpPr/>
                <p:nvPr/>
              </p:nvSpPr>
              <p:spPr>
                <a:xfrm flipH="1">
                  <a:off x="10453437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" name="Google Shape;74;p13"/>
                <p:cNvSpPr/>
                <p:nvPr/>
              </p:nvSpPr>
              <p:spPr>
                <a:xfrm flipH="1">
                  <a:off x="10718981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" name="Google Shape;75;p13"/>
                <p:cNvSpPr/>
                <p:nvPr/>
              </p:nvSpPr>
              <p:spPr>
                <a:xfrm flipH="1">
                  <a:off x="10984525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6" name="Google Shape;76;p13"/>
              <p:cNvGrpSpPr/>
              <p:nvPr/>
            </p:nvGrpSpPr>
            <p:grpSpPr>
              <a:xfrm>
                <a:off x="384963" y="3283263"/>
                <a:ext cx="4695450" cy="73200"/>
                <a:chOff x="6470275" y="3003725"/>
                <a:chExt cx="4695450" cy="73200"/>
              </a:xfrm>
            </p:grpSpPr>
            <p:sp>
              <p:nvSpPr>
                <p:cNvPr id="77" name="Google Shape;77;p13"/>
                <p:cNvSpPr/>
                <p:nvPr/>
              </p:nvSpPr>
              <p:spPr>
                <a:xfrm flipH="1">
                  <a:off x="6470275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" name="Google Shape;78;p13"/>
                <p:cNvSpPr/>
                <p:nvPr/>
              </p:nvSpPr>
              <p:spPr>
                <a:xfrm flipH="1">
                  <a:off x="6735819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" name="Google Shape;79;p13"/>
                <p:cNvSpPr/>
                <p:nvPr/>
              </p:nvSpPr>
              <p:spPr>
                <a:xfrm flipH="1">
                  <a:off x="7001363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" name="Google Shape;80;p13"/>
                <p:cNvSpPr/>
                <p:nvPr/>
              </p:nvSpPr>
              <p:spPr>
                <a:xfrm flipH="1">
                  <a:off x="7266907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" name="Google Shape;81;p13"/>
                <p:cNvSpPr/>
                <p:nvPr/>
              </p:nvSpPr>
              <p:spPr>
                <a:xfrm flipH="1">
                  <a:off x="7532451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" name="Google Shape;82;p13"/>
                <p:cNvSpPr/>
                <p:nvPr/>
              </p:nvSpPr>
              <p:spPr>
                <a:xfrm flipH="1">
                  <a:off x="7797996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" name="Google Shape;83;p13"/>
                <p:cNvSpPr/>
                <p:nvPr/>
              </p:nvSpPr>
              <p:spPr>
                <a:xfrm flipH="1">
                  <a:off x="8063540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" name="Google Shape;84;p13"/>
                <p:cNvSpPr/>
                <p:nvPr/>
              </p:nvSpPr>
              <p:spPr>
                <a:xfrm flipH="1">
                  <a:off x="8329084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" name="Google Shape;85;p13"/>
                <p:cNvSpPr/>
                <p:nvPr/>
              </p:nvSpPr>
              <p:spPr>
                <a:xfrm flipH="1">
                  <a:off x="8594628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" name="Google Shape;86;p13"/>
                <p:cNvSpPr/>
                <p:nvPr/>
              </p:nvSpPr>
              <p:spPr>
                <a:xfrm flipH="1">
                  <a:off x="8860172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" name="Google Shape;87;p13"/>
                <p:cNvSpPr/>
                <p:nvPr/>
              </p:nvSpPr>
              <p:spPr>
                <a:xfrm flipH="1">
                  <a:off x="9125716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" name="Google Shape;88;p13"/>
                <p:cNvSpPr/>
                <p:nvPr/>
              </p:nvSpPr>
              <p:spPr>
                <a:xfrm flipH="1">
                  <a:off x="9391260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" name="Google Shape;89;p13"/>
                <p:cNvSpPr/>
                <p:nvPr/>
              </p:nvSpPr>
              <p:spPr>
                <a:xfrm flipH="1">
                  <a:off x="9656804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" name="Google Shape;90;p13"/>
                <p:cNvSpPr/>
                <p:nvPr/>
              </p:nvSpPr>
              <p:spPr>
                <a:xfrm flipH="1">
                  <a:off x="9922349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" name="Google Shape;91;p13"/>
                <p:cNvSpPr/>
                <p:nvPr/>
              </p:nvSpPr>
              <p:spPr>
                <a:xfrm flipH="1">
                  <a:off x="10187893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" name="Google Shape;92;p13"/>
                <p:cNvSpPr/>
                <p:nvPr/>
              </p:nvSpPr>
              <p:spPr>
                <a:xfrm flipH="1">
                  <a:off x="10453437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" name="Google Shape;93;p13"/>
                <p:cNvSpPr/>
                <p:nvPr/>
              </p:nvSpPr>
              <p:spPr>
                <a:xfrm flipH="1">
                  <a:off x="10718981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" name="Google Shape;94;p13"/>
                <p:cNvSpPr/>
                <p:nvPr/>
              </p:nvSpPr>
              <p:spPr>
                <a:xfrm flipH="1">
                  <a:off x="10984525" y="300372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95" name="Google Shape;95;p13"/>
            <p:cNvGrpSpPr/>
            <p:nvPr/>
          </p:nvGrpSpPr>
          <p:grpSpPr>
            <a:xfrm>
              <a:off x="332788" y="410479"/>
              <a:ext cx="4820825" cy="2836641"/>
              <a:chOff x="332788" y="389088"/>
              <a:chExt cx="4820825" cy="2836641"/>
            </a:xfrm>
          </p:grpSpPr>
          <p:grpSp>
            <p:nvGrpSpPr>
              <p:cNvPr id="96" name="Google Shape;96;p13"/>
              <p:cNvGrpSpPr/>
              <p:nvPr/>
            </p:nvGrpSpPr>
            <p:grpSpPr>
              <a:xfrm>
                <a:off x="332788" y="389088"/>
                <a:ext cx="73200" cy="2836641"/>
                <a:chOff x="6418100" y="3091675"/>
                <a:chExt cx="73200" cy="2836641"/>
              </a:xfrm>
            </p:grpSpPr>
            <p:sp>
              <p:nvSpPr>
                <p:cNvPr id="97" name="Google Shape;97;p13"/>
                <p:cNvSpPr/>
                <p:nvPr/>
              </p:nvSpPr>
              <p:spPr>
                <a:xfrm rot="5400000">
                  <a:off x="6364100" y="5801116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" name="Google Shape;98;p13"/>
                <p:cNvSpPr/>
                <p:nvPr/>
              </p:nvSpPr>
              <p:spPr>
                <a:xfrm rot="5400000">
                  <a:off x="6364100" y="5535572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" name="Google Shape;99;p13"/>
                <p:cNvSpPr/>
                <p:nvPr/>
              </p:nvSpPr>
              <p:spPr>
                <a:xfrm rot="5400000">
                  <a:off x="6364100" y="5270028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" name="Google Shape;100;p13"/>
                <p:cNvSpPr/>
                <p:nvPr/>
              </p:nvSpPr>
              <p:spPr>
                <a:xfrm rot="5400000">
                  <a:off x="6364100" y="5004484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" name="Google Shape;101;p13"/>
                <p:cNvSpPr/>
                <p:nvPr/>
              </p:nvSpPr>
              <p:spPr>
                <a:xfrm rot="5400000">
                  <a:off x="6364100" y="4738940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" name="Google Shape;102;p13"/>
                <p:cNvSpPr/>
                <p:nvPr/>
              </p:nvSpPr>
              <p:spPr>
                <a:xfrm rot="5400000">
                  <a:off x="6364100" y="4473396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" name="Google Shape;103;p13"/>
                <p:cNvSpPr/>
                <p:nvPr/>
              </p:nvSpPr>
              <p:spPr>
                <a:xfrm rot="5400000">
                  <a:off x="6364100" y="4207851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" name="Google Shape;104;p13"/>
                <p:cNvSpPr/>
                <p:nvPr/>
              </p:nvSpPr>
              <p:spPr>
                <a:xfrm rot="5400000">
                  <a:off x="6364100" y="3942307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" name="Google Shape;105;p13"/>
                <p:cNvSpPr/>
                <p:nvPr/>
              </p:nvSpPr>
              <p:spPr>
                <a:xfrm rot="5400000">
                  <a:off x="6364100" y="3676763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" name="Google Shape;106;p13"/>
                <p:cNvSpPr/>
                <p:nvPr/>
              </p:nvSpPr>
              <p:spPr>
                <a:xfrm rot="5400000">
                  <a:off x="6364100" y="3411219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" name="Google Shape;107;p13"/>
                <p:cNvSpPr/>
                <p:nvPr/>
              </p:nvSpPr>
              <p:spPr>
                <a:xfrm rot="5400000">
                  <a:off x="6364100" y="314567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8" name="Google Shape;108;p13"/>
              <p:cNvGrpSpPr/>
              <p:nvPr/>
            </p:nvGrpSpPr>
            <p:grpSpPr>
              <a:xfrm flipH="1">
                <a:off x="5080413" y="389088"/>
                <a:ext cx="73200" cy="2836641"/>
                <a:chOff x="6418100" y="3091675"/>
                <a:chExt cx="73200" cy="2836641"/>
              </a:xfrm>
            </p:grpSpPr>
            <p:sp>
              <p:nvSpPr>
                <p:cNvPr id="109" name="Google Shape;109;p13"/>
                <p:cNvSpPr/>
                <p:nvPr/>
              </p:nvSpPr>
              <p:spPr>
                <a:xfrm rot="5400000">
                  <a:off x="6364100" y="5801116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" name="Google Shape;110;p13"/>
                <p:cNvSpPr/>
                <p:nvPr/>
              </p:nvSpPr>
              <p:spPr>
                <a:xfrm rot="5400000">
                  <a:off x="6364100" y="5535572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" name="Google Shape;111;p13"/>
                <p:cNvSpPr/>
                <p:nvPr/>
              </p:nvSpPr>
              <p:spPr>
                <a:xfrm rot="5400000">
                  <a:off x="6364100" y="5270028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" name="Google Shape;112;p13"/>
                <p:cNvSpPr/>
                <p:nvPr/>
              </p:nvSpPr>
              <p:spPr>
                <a:xfrm rot="5400000">
                  <a:off x="6364100" y="5004484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" name="Google Shape;113;p13"/>
                <p:cNvSpPr/>
                <p:nvPr/>
              </p:nvSpPr>
              <p:spPr>
                <a:xfrm rot="5400000">
                  <a:off x="6364100" y="4738940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" name="Google Shape;114;p13"/>
                <p:cNvSpPr/>
                <p:nvPr/>
              </p:nvSpPr>
              <p:spPr>
                <a:xfrm rot="5400000">
                  <a:off x="6364100" y="4473396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" name="Google Shape;115;p13"/>
                <p:cNvSpPr/>
                <p:nvPr/>
              </p:nvSpPr>
              <p:spPr>
                <a:xfrm rot="5400000">
                  <a:off x="6364100" y="4207851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" name="Google Shape;116;p13"/>
                <p:cNvSpPr/>
                <p:nvPr/>
              </p:nvSpPr>
              <p:spPr>
                <a:xfrm rot="5400000">
                  <a:off x="6364100" y="3942307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" name="Google Shape;117;p13"/>
                <p:cNvSpPr/>
                <p:nvPr/>
              </p:nvSpPr>
              <p:spPr>
                <a:xfrm rot="5400000">
                  <a:off x="6364100" y="3676763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" name="Google Shape;118;p13"/>
                <p:cNvSpPr/>
                <p:nvPr/>
              </p:nvSpPr>
              <p:spPr>
                <a:xfrm rot="5400000">
                  <a:off x="6364100" y="3411219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FE5B5C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" name="Google Shape;119;p13"/>
                <p:cNvSpPr/>
                <p:nvPr/>
              </p:nvSpPr>
              <p:spPr>
                <a:xfrm rot="5400000">
                  <a:off x="6364100" y="3145675"/>
                  <a:ext cx="181200" cy="73200"/>
                </a:xfrm>
                <a:prstGeom prst="parallelogram">
                  <a:avLst>
                    <a:gd fmla="val 79781" name="adj"/>
                  </a:avLst>
                </a:prstGeom>
                <a:solidFill>
                  <a:srgbClr val="5DCCED">
                    <a:alpha val="750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cxnSp>
        <p:nvCxnSpPr>
          <p:cNvPr id="120" name="Google Shape;120;p13"/>
          <p:cNvCxnSpPr/>
          <p:nvPr/>
        </p:nvCxnSpPr>
        <p:spPr>
          <a:xfrm>
            <a:off x="2651763" y="438368"/>
            <a:ext cx="0" cy="28725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1" name="Google Shape;121;p13"/>
          <p:cNvGrpSpPr/>
          <p:nvPr/>
        </p:nvGrpSpPr>
        <p:grpSpPr>
          <a:xfrm>
            <a:off x="4309889" y="331515"/>
            <a:ext cx="686064" cy="770098"/>
            <a:chOff x="4458352" y="323418"/>
            <a:chExt cx="709697" cy="796625"/>
          </a:xfrm>
        </p:grpSpPr>
        <p:pic>
          <p:nvPicPr>
            <p:cNvPr id="122" name="Google Shape;122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58352" y="323418"/>
              <a:ext cx="709697" cy="796625"/>
            </a:xfrm>
            <a:prstGeom prst="rect">
              <a:avLst/>
            </a:prstGeom>
            <a:noFill/>
            <a:ln>
              <a:noFill/>
            </a:ln>
            <a:effectLst>
              <a:outerShdw rotWithShape="0" algn="bl" dir="120000" dist="19050">
                <a:srgbClr val="000000">
                  <a:alpha val="5000"/>
                </a:srgbClr>
              </a:outerShdw>
            </a:effectLst>
          </p:spPr>
        </p:pic>
        <p:pic>
          <p:nvPicPr>
            <p:cNvPr id="123" name="Google Shape;123;p13"/>
            <p:cNvPicPr preferRelativeResize="0"/>
            <p:nvPr/>
          </p:nvPicPr>
          <p:blipFill>
            <a:blip r:embed="rId5">
              <a:alphaModFix amt="90000"/>
            </a:blip>
            <a:stretch>
              <a:fillRect/>
            </a:stretch>
          </p:blipFill>
          <p:spPr>
            <a:xfrm>
              <a:off x="4536519" y="393621"/>
              <a:ext cx="553364" cy="6562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13"/>
          <p:cNvGrpSpPr/>
          <p:nvPr/>
        </p:nvGrpSpPr>
        <p:grpSpPr>
          <a:xfrm>
            <a:off x="2811812" y="1971668"/>
            <a:ext cx="2140043" cy="1235794"/>
            <a:chOff x="2886550" y="2032000"/>
            <a:chExt cx="2236200" cy="1035350"/>
          </a:xfrm>
        </p:grpSpPr>
        <p:cxnSp>
          <p:nvCxnSpPr>
            <p:cNvPr id="125" name="Google Shape;125;p13"/>
            <p:cNvCxnSpPr/>
            <p:nvPr/>
          </p:nvCxnSpPr>
          <p:spPr>
            <a:xfrm>
              <a:off x="2886550" y="2032000"/>
              <a:ext cx="2236200" cy="0"/>
            </a:xfrm>
            <a:prstGeom prst="straightConnector1">
              <a:avLst/>
            </a:prstGeom>
            <a:noFill/>
            <a:ln cap="flat" cmpd="sng" w="9525">
              <a:solidFill>
                <a:srgbClr val="999999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26" name="Google Shape;126;p13"/>
            <p:cNvCxnSpPr/>
            <p:nvPr/>
          </p:nvCxnSpPr>
          <p:spPr>
            <a:xfrm>
              <a:off x="2886550" y="2377117"/>
              <a:ext cx="2236200" cy="0"/>
            </a:xfrm>
            <a:prstGeom prst="straightConnector1">
              <a:avLst/>
            </a:prstGeom>
            <a:noFill/>
            <a:ln cap="flat" cmpd="sng" w="9525">
              <a:solidFill>
                <a:srgbClr val="999999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27" name="Google Shape;127;p13"/>
            <p:cNvCxnSpPr/>
            <p:nvPr/>
          </p:nvCxnSpPr>
          <p:spPr>
            <a:xfrm>
              <a:off x="2886550" y="2722233"/>
              <a:ext cx="2236200" cy="0"/>
            </a:xfrm>
            <a:prstGeom prst="straightConnector1">
              <a:avLst/>
            </a:prstGeom>
            <a:noFill/>
            <a:ln cap="flat" cmpd="sng" w="9525">
              <a:solidFill>
                <a:srgbClr val="999999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28" name="Google Shape;128;p13"/>
            <p:cNvCxnSpPr/>
            <p:nvPr/>
          </p:nvCxnSpPr>
          <p:spPr>
            <a:xfrm>
              <a:off x="2886550" y="3067350"/>
              <a:ext cx="2236200" cy="0"/>
            </a:xfrm>
            <a:prstGeom prst="straightConnector1">
              <a:avLst/>
            </a:prstGeom>
            <a:noFill/>
            <a:ln cap="flat" cmpd="sng" w="9525">
              <a:solidFill>
                <a:srgbClr val="999999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pic>
        <p:nvPicPr>
          <p:cNvPr id="129" name="Google Shape;129;p13"/>
          <p:cNvPicPr preferRelativeResize="0"/>
          <p:nvPr/>
        </p:nvPicPr>
        <p:blipFill rotWithShape="1">
          <a:blip r:embed="rId6">
            <a:alphaModFix amt="75000"/>
          </a:blip>
          <a:srcRect b="3236" l="3236" r="3227" t="3236"/>
          <a:stretch/>
        </p:blipFill>
        <p:spPr>
          <a:xfrm>
            <a:off x="4175956" y="470093"/>
            <a:ext cx="510900" cy="50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0" name="Google Shape;130;p13"/>
          <p:cNvPicPr preferRelativeResize="0"/>
          <p:nvPr/>
        </p:nvPicPr>
        <p:blipFill>
          <a:blip r:embed="rId7">
            <a:alphaModFix amt="75000"/>
          </a:blip>
          <a:stretch>
            <a:fillRect/>
          </a:stretch>
        </p:blipFill>
        <p:spPr>
          <a:xfrm>
            <a:off x="3674883" y="523188"/>
            <a:ext cx="846752" cy="43785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/>
        </p:nvSpPr>
        <p:spPr>
          <a:xfrm>
            <a:off x="329754" y="438342"/>
            <a:ext cx="2183400" cy="28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32" name="Google Shape;132;p13"/>
          <p:cNvSpPr txBox="1"/>
          <p:nvPr/>
        </p:nvSpPr>
        <p:spPr>
          <a:xfrm>
            <a:off x="2790358" y="1760750"/>
            <a:ext cx="21618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2790358" y="2173672"/>
            <a:ext cx="21618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2790358" y="2586594"/>
            <a:ext cx="21618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35" name="Google Shape;135;p13"/>
          <p:cNvSpPr txBox="1"/>
          <p:nvPr/>
        </p:nvSpPr>
        <p:spPr>
          <a:xfrm>
            <a:off x="2790358" y="2999517"/>
            <a:ext cx="21618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/>
        </p:nvSpPr>
        <p:spPr>
          <a:xfrm>
            <a:off x="2790358" y="2173672"/>
            <a:ext cx="21618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2790358" y="2586594"/>
            <a:ext cx="21618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2790358" y="2999517"/>
            <a:ext cx="21618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 rot="5400000">
            <a:off x="786192" y="-786192"/>
            <a:ext cx="3743950" cy="531633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4"/>
          <p:cNvSpPr txBox="1"/>
          <p:nvPr/>
        </p:nvSpPr>
        <p:spPr>
          <a:xfrm>
            <a:off x="6404" y="1290735"/>
            <a:ext cx="53034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PLACE FOR YOUR </a:t>
            </a:r>
            <a:endParaRPr sz="3100">
              <a:solidFill>
                <a:srgbClr val="EFEFE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PHOTO OR PICTURE</a:t>
            </a:r>
            <a:endParaRPr sz="3100">
              <a:solidFill>
                <a:srgbClr val="EFEFE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