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Lst>
  <p:sldSz cy="10692000" cx="7560000"/>
  <p:notesSz cx="6858000" cy="9144000"/>
  <p:embeddedFontLst>
    <p:embeddedFont>
      <p:font typeface="Limelight"/>
      <p:regular r:id="rId8"/>
    </p:embeddedFont>
    <p:embeddedFont>
      <p:font typeface="Abril Fatface"/>
      <p:regular r:id="rId9"/>
    </p:embeddedFont>
    <p:embeddedFont>
      <p:font typeface="Alegreya"/>
      <p:regular r:id="rId10"/>
      <p:bold r:id="rId11"/>
      <p:italic r:id="rId12"/>
      <p:boldItalic r:id="rId13"/>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pos="227">
          <p15:clr>
            <a:srgbClr val="747775"/>
          </p15:clr>
        </p15:guide>
        <p15:guide id="2" pos="4535">
          <p15:clr>
            <a:srgbClr val="747775"/>
          </p15:clr>
        </p15:guide>
        <p15:guide id="3" pos="1587">
          <p15:clr>
            <a:srgbClr val="747775"/>
          </p15:clr>
        </p15:guide>
        <p15:guide id="4" pos="1701">
          <p15:clr>
            <a:srgbClr val="747775"/>
          </p15:clr>
        </p15:guide>
        <p15:guide id="5" pos="3061">
          <p15:clr>
            <a:srgbClr val="747775"/>
          </p15:clr>
        </p15:guide>
        <p15:guide id="6" pos="3175">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27"/>
        <p:guide pos="4535"/>
        <p:guide pos="1587"/>
        <p:guide pos="1701"/>
        <p:guide pos="3061"/>
        <p:guide pos="3175"/>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font" Target="fonts/Alegreya-bold.fntdata"/><Relationship Id="rId10" Type="http://schemas.openxmlformats.org/officeDocument/2006/relationships/font" Target="fonts/Alegreya-regular.fntdata"/><Relationship Id="rId13" Type="http://schemas.openxmlformats.org/officeDocument/2006/relationships/font" Target="fonts/Alegreya-boldItalic.fntdata"/><Relationship Id="rId12" Type="http://schemas.openxmlformats.org/officeDocument/2006/relationships/font" Target="fonts/Alegreya-italic.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font" Target="fonts/AbrilFatface-regular.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font" Target="fonts/Limelight-regular.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8" name="Shape 78"/>
        <p:cNvGrpSpPr/>
        <p:nvPr/>
      </p:nvGrpSpPr>
      <p:grpSpPr>
        <a:xfrm>
          <a:off x="0" y="0"/>
          <a:ext cx="0" cy="0"/>
          <a:chOff x="0" y="0"/>
          <a:chExt cx="0" cy="0"/>
        </a:xfrm>
      </p:grpSpPr>
      <p:sp>
        <p:nvSpPr>
          <p:cNvPr id="79" name="Google Shape;79;g2579f062a26_0_6:notes"/>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p:spPr>
      </p:sp>
      <p:sp>
        <p:nvSpPr>
          <p:cNvPr id="80" name="Google Shape;80;g2579f062a26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57712" y="1547778"/>
            <a:ext cx="7044600" cy="42669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57705" y="5891409"/>
            <a:ext cx="7044600" cy="1647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57705" y="2299346"/>
            <a:ext cx="7044600" cy="4081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57705" y="6552657"/>
            <a:ext cx="7044600" cy="27039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57705" y="4471058"/>
            <a:ext cx="7044600" cy="17499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57705" y="925091"/>
            <a:ext cx="70446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57705" y="2395696"/>
            <a:ext cx="7044600" cy="71019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57705" y="925091"/>
            <a:ext cx="70446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57705" y="2395696"/>
            <a:ext cx="3306900" cy="71019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3995291" y="2395696"/>
            <a:ext cx="3306900" cy="71019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57705" y="925091"/>
            <a:ext cx="70446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57705" y="1154948"/>
            <a:ext cx="2321700" cy="15708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57705" y="2888617"/>
            <a:ext cx="2321700" cy="66090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05325" y="935745"/>
            <a:ext cx="5264700" cy="8503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780000" y="-260"/>
            <a:ext cx="3780000" cy="106920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19508" y="2563450"/>
            <a:ext cx="3344400" cy="3081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19508" y="5826865"/>
            <a:ext cx="3344400" cy="25674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083839" y="1505164"/>
            <a:ext cx="3172200" cy="76812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57705" y="8794266"/>
            <a:ext cx="4959600" cy="12579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57705" y="925091"/>
            <a:ext cx="7044600" cy="11904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57705" y="2395696"/>
            <a:ext cx="7044600" cy="71019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ru"/>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grpSp>
        <p:nvGrpSpPr>
          <p:cNvPr id="54" name="Google Shape;54;p13"/>
          <p:cNvGrpSpPr/>
          <p:nvPr/>
        </p:nvGrpSpPr>
        <p:grpSpPr>
          <a:xfrm>
            <a:off x="360800" y="310300"/>
            <a:ext cx="6840600" cy="86575"/>
            <a:chOff x="360800" y="310300"/>
            <a:chExt cx="6840600" cy="86575"/>
          </a:xfrm>
        </p:grpSpPr>
        <p:cxnSp>
          <p:nvCxnSpPr>
            <p:cNvPr id="55" name="Google Shape;55;p13"/>
            <p:cNvCxnSpPr/>
            <p:nvPr/>
          </p:nvCxnSpPr>
          <p:spPr>
            <a:xfrm>
              <a:off x="360800" y="310300"/>
              <a:ext cx="6840600" cy="0"/>
            </a:xfrm>
            <a:prstGeom prst="straightConnector1">
              <a:avLst/>
            </a:prstGeom>
            <a:noFill/>
            <a:ln cap="flat" cmpd="sng" w="38100">
              <a:solidFill>
                <a:srgbClr val="3C3C3B"/>
              </a:solidFill>
              <a:prstDash val="solid"/>
              <a:round/>
              <a:headEnd len="med" w="med" type="none"/>
              <a:tailEnd len="med" w="med" type="none"/>
            </a:ln>
          </p:spPr>
        </p:cxnSp>
        <p:cxnSp>
          <p:nvCxnSpPr>
            <p:cNvPr id="56" name="Google Shape;56;p13"/>
            <p:cNvCxnSpPr/>
            <p:nvPr/>
          </p:nvCxnSpPr>
          <p:spPr>
            <a:xfrm>
              <a:off x="360800" y="396875"/>
              <a:ext cx="6840600" cy="0"/>
            </a:xfrm>
            <a:prstGeom prst="straightConnector1">
              <a:avLst/>
            </a:prstGeom>
            <a:noFill/>
            <a:ln cap="flat" cmpd="sng" w="19050">
              <a:solidFill>
                <a:srgbClr val="3C3C3B"/>
              </a:solidFill>
              <a:prstDash val="solid"/>
              <a:round/>
              <a:headEnd len="med" w="med" type="none"/>
              <a:tailEnd len="med" w="med" type="none"/>
            </a:ln>
          </p:spPr>
        </p:cxnSp>
      </p:grpSp>
      <p:sp>
        <p:nvSpPr>
          <p:cNvPr id="57" name="Google Shape;57;p13"/>
          <p:cNvSpPr txBox="1"/>
          <p:nvPr/>
        </p:nvSpPr>
        <p:spPr>
          <a:xfrm>
            <a:off x="64825" y="355900"/>
            <a:ext cx="7382100" cy="1385400"/>
          </a:xfrm>
          <a:prstGeom prst="rect">
            <a:avLst/>
          </a:prstGeom>
          <a:noFill/>
          <a:ln>
            <a:noFill/>
          </a:ln>
        </p:spPr>
        <p:txBody>
          <a:bodyPr anchorCtr="0" anchor="t" bIns="0" lIns="0" spcFirstLastPara="1" rIns="0" wrap="square" tIns="0">
            <a:spAutoFit/>
          </a:bodyPr>
          <a:lstStyle/>
          <a:p>
            <a:pPr indent="0" lvl="0" marL="0" rtl="0" algn="ctr">
              <a:spcBef>
                <a:spcPts val="0"/>
              </a:spcBef>
              <a:spcAft>
                <a:spcPts val="0"/>
              </a:spcAft>
              <a:buNone/>
            </a:pPr>
            <a:r>
              <a:rPr lang="ru" sz="9000">
                <a:solidFill>
                  <a:srgbClr val="3C3C3B"/>
                </a:solidFill>
                <a:latin typeface="Abril Fatface"/>
                <a:ea typeface="Abril Fatface"/>
                <a:cs typeface="Abril Fatface"/>
                <a:sym typeface="Abril Fatface"/>
              </a:rPr>
              <a:t>DAILY </a:t>
            </a:r>
            <a:r>
              <a:rPr lang="ru" sz="9000">
                <a:solidFill>
                  <a:srgbClr val="E94E1B"/>
                </a:solidFill>
                <a:latin typeface="Abril Fatface"/>
                <a:ea typeface="Abril Fatface"/>
                <a:cs typeface="Abril Fatface"/>
                <a:sym typeface="Abril Fatface"/>
              </a:rPr>
              <a:t>NEWS</a:t>
            </a:r>
            <a:endParaRPr sz="9000">
              <a:solidFill>
                <a:srgbClr val="E94E1B"/>
              </a:solidFill>
              <a:latin typeface="Abril Fatface"/>
              <a:ea typeface="Abril Fatface"/>
              <a:cs typeface="Abril Fatface"/>
              <a:sym typeface="Abril Fatface"/>
            </a:endParaRPr>
          </a:p>
        </p:txBody>
      </p:sp>
      <p:grpSp>
        <p:nvGrpSpPr>
          <p:cNvPr id="58" name="Google Shape;58;p13"/>
          <p:cNvGrpSpPr/>
          <p:nvPr/>
        </p:nvGrpSpPr>
        <p:grpSpPr>
          <a:xfrm>
            <a:off x="360675" y="1681300"/>
            <a:ext cx="6840725" cy="360900"/>
            <a:chOff x="360675" y="2157550"/>
            <a:chExt cx="6840725" cy="360900"/>
          </a:xfrm>
        </p:grpSpPr>
        <p:sp>
          <p:nvSpPr>
            <p:cNvPr id="59" name="Google Shape;59;p13"/>
            <p:cNvSpPr/>
            <p:nvPr/>
          </p:nvSpPr>
          <p:spPr>
            <a:xfrm>
              <a:off x="360800" y="2157550"/>
              <a:ext cx="6840600" cy="360900"/>
            </a:xfrm>
            <a:prstGeom prst="rect">
              <a:avLst/>
            </a:prstGeom>
            <a:solidFill>
              <a:srgbClr val="3C3C3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 name="Google Shape;60;p13"/>
            <p:cNvSpPr txBox="1"/>
            <p:nvPr/>
          </p:nvSpPr>
          <p:spPr>
            <a:xfrm>
              <a:off x="360675" y="2238180"/>
              <a:ext cx="6840600" cy="271800"/>
            </a:xfrm>
            <a:prstGeom prst="rect">
              <a:avLst/>
            </a:prstGeom>
            <a:noFill/>
            <a:ln>
              <a:noFill/>
            </a:ln>
          </p:spPr>
          <p:txBody>
            <a:bodyPr anchorCtr="0" anchor="t" bIns="0" lIns="0" spcFirstLastPara="1" rIns="0" wrap="square" tIns="0">
              <a:noAutofit/>
            </a:bodyPr>
            <a:lstStyle/>
            <a:p>
              <a:pPr indent="0" lvl="0" marL="0" rtl="0" algn="ctr">
                <a:spcBef>
                  <a:spcPts val="0"/>
                </a:spcBef>
                <a:spcAft>
                  <a:spcPts val="0"/>
                </a:spcAft>
                <a:buNone/>
              </a:pPr>
              <a:r>
                <a:rPr lang="ru">
                  <a:solidFill>
                    <a:schemeClr val="lt1"/>
                  </a:solidFill>
                  <a:latin typeface="Limelight"/>
                  <a:ea typeface="Limelight"/>
                  <a:cs typeface="Limelight"/>
                  <a:sym typeface="Limelight"/>
                </a:rPr>
                <a:t>World  •  Finance  •  </a:t>
              </a:r>
              <a:r>
                <a:rPr lang="ru">
                  <a:solidFill>
                    <a:schemeClr val="lt1"/>
                  </a:solidFill>
                  <a:latin typeface="Limelight"/>
                  <a:ea typeface="Limelight"/>
                  <a:cs typeface="Limelight"/>
                  <a:sym typeface="Limelight"/>
                </a:rPr>
                <a:t>Lifestyle</a:t>
              </a:r>
              <a:r>
                <a:rPr lang="ru">
                  <a:solidFill>
                    <a:schemeClr val="lt1"/>
                  </a:solidFill>
                  <a:latin typeface="Limelight"/>
                  <a:ea typeface="Limelight"/>
                  <a:cs typeface="Limelight"/>
                  <a:sym typeface="Limelight"/>
                </a:rPr>
                <a:t>  •  Business  •  Sport  •  Weather  •  Travel</a:t>
              </a:r>
              <a:endParaRPr>
                <a:solidFill>
                  <a:schemeClr val="lt1"/>
                </a:solidFill>
                <a:latin typeface="Limelight"/>
                <a:ea typeface="Limelight"/>
                <a:cs typeface="Limelight"/>
                <a:sym typeface="Limelight"/>
              </a:endParaRPr>
            </a:p>
          </p:txBody>
        </p:sp>
      </p:grpSp>
      <p:sp>
        <p:nvSpPr>
          <p:cNvPr id="61" name="Google Shape;61;p13"/>
          <p:cNvSpPr txBox="1"/>
          <p:nvPr/>
        </p:nvSpPr>
        <p:spPr>
          <a:xfrm>
            <a:off x="343200" y="2208075"/>
            <a:ext cx="6891000" cy="384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ru" sz="2500">
                <a:solidFill>
                  <a:srgbClr val="3C3C3B"/>
                </a:solidFill>
                <a:latin typeface="Limelight"/>
                <a:ea typeface="Limelight"/>
                <a:cs typeface="Limelight"/>
                <a:sym typeface="Limelight"/>
              </a:rPr>
              <a:t>Phasellus tristique in libero non iaculis</a:t>
            </a:r>
            <a:endParaRPr sz="2500">
              <a:solidFill>
                <a:srgbClr val="3C3C3B"/>
              </a:solidFill>
              <a:latin typeface="Limelight"/>
              <a:ea typeface="Limelight"/>
              <a:cs typeface="Limelight"/>
              <a:sym typeface="Limelight"/>
            </a:endParaRPr>
          </a:p>
        </p:txBody>
      </p:sp>
      <p:sp>
        <p:nvSpPr>
          <p:cNvPr id="62" name="Google Shape;62;p13"/>
          <p:cNvSpPr txBox="1"/>
          <p:nvPr/>
        </p:nvSpPr>
        <p:spPr>
          <a:xfrm>
            <a:off x="343200" y="2742052"/>
            <a:ext cx="2176800" cy="2955300"/>
          </a:xfrm>
          <a:prstGeom prst="rect">
            <a:avLst/>
          </a:prstGeom>
          <a:noFill/>
          <a:ln>
            <a:noFill/>
          </a:ln>
        </p:spPr>
        <p:txBody>
          <a:bodyPr anchorCtr="0" anchor="t" bIns="0" lIns="0" spcFirstLastPara="1" rIns="0" wrap="square" tIns="0">
            <a:spAutoFit/>
          </a:bodyPr>
          <a:lstStyle/>
          <a:p>
            <a:pPr indent="0" lvl="0" marL="0" rtl="0" algn="just">
              <a:spcBef>
                <a:spcPts val="0"/>
              </a:spcBef>
              <a:spcAft>
                <a:spcPts val="0"/>
              </a:spcAft>
              <a:buNone/>
            </a:pPr>
            <a:r>
              <a:rPr lang="ru" sz="1200">
                <a:solidFill>
                  <a:srgbClr val="3C3C3B"/>
                </a:solidFill>
                <a:latin typeface="Alegreya"/>
                <a:ea typeface="Alegreya"/>
                <a:cs typeface="Alegreya"/>
                <a:sym typeface="Alegreya"/>
              </a:rPr>
              <a:t>Morbi et nisl nec arcu ultrices dapibus. Vivamus malesuada varius purus, ut finibus urna commodo eleifend. Maecenas sollicitudin hendrerit dolor. Curabitur ornare tellus quis lacus varius, ut porttitor odio sodales. Proin vehicula nisi leo, ac ultrices sem suscipit ut. Phasellus convallis tellus tristique feugiat ultricies. Maecenas fringilla dictum quam in porta. Phasellus nec orci ac eros congue vulputate. Proin consequat semper nibh a elementum. Sed nec augue eget purus vehicula sollicitudin. </a:t>
            </a:r>
            <a:endParaRPr sz="1200">
              <a:solidFill>
                <a:srgbClr val="3C3C3B"/>
              </a:solidFill>
              <a:latin typeface="Alegreya"/>
              <a:ea typeface="Alegreya"/>
              <a:cs typeface="Alegreya"/>
              <a:sym typeface="Alegreya"/>
            </a:endParaRPr>
          </a:p>
        </p:txBody>
      </p:sp>
      <p:grpSp>
        <p:nvGrpSpPr>
          <p:cNvPr id="63" name="Google Shape;63;p13"/>
          <p:cNvGrpSpPr/>
          <p:nvPr/>
        </p:nvGrpSpPr>
        <p:grpSpPr>
          <a:xfrm>
            <a:off x="2706675" y="2799775"/>
            <a:ext cx="4494725" cy="2864800"/>
            <a:chOff x="2706675" y="2799775"/>
            <a:chExt cx="4494725" cy="2864800"/>
          </a:xfrm>
        </p:grpSpPr>
        <p:sp>
          <p:nvSpPr>
            <p:cNvPr id="64" name="Google Shape;64;p13"/>
            <p:cNvSpPr/>
            <p:nvPr/>
          </p:nvSpPr>
          <p:spPr>
            <a:xfrm>
              <a:off x="2706675" y="2799775"/>
              <a:ext cx="4486800" cy="2864700"/>
            </a:xfrm>
            <a:prstGeom prst="rect">
              <a:avLst/>
            </a:prstGeom>
            <a:solidFill>
              <a:srgbClr val="E5E8E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 name="Google Shape;65;p13"/>
            <p:cNvSpPr/>
            <p:nvPr/>
          </p:nvSpPr>
          <p:spPr>
            <a:xfrm>
              <a:off x="5585300" y="5433575"/>
              <a:ext cx="1616100" cy="231000"/>
            </a:xfrm>
            <a:prstGeom prst="rect">
              <a:avLst/>
            </a:prstGeom>
            <a:solidFill>
              <a:srgbClr val="E94E1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 name="Google Shape;66;p13"/>
            <p:cNvSpPr txBox="1"/>
            <p:nvPr/>
          </p:nvSpPr>
          <p:spPr>
            <a:xfrm>
              <a:off x="5707789" y="5476882"/>
              <a:ext cx="1441800" cy="138600"/>
            </a:xfrm>
            <a:prstGeom prst="rect">
              <a:avLst/>
            </a:prstGeom>
            <a:noFill/>
            <a:ln>
              <a:noFill/>
            </a:ln>
          </p:spPr>
          <p:txBody>
            <a:bodyPr anchorCtr="0" anchor="t" bIns="0" lIns="0" spcFirstLastPara="1" rIns="0" wrap="square" tIns="0">
              <a:spAutoFit/>
            </a:bodyPr>
            <a:lstStyle/>
            <a:p>
              <a:pPr indent="0" lvl="0" marL="0" rtl="0" algn="r">
                <a:spcBef>
                  <a:spcPts val="0"/>
                </a:spcBef>
                <a:spcAft>
                  <a:spcPts val="0"/>
                </a:spcAft>
                <a:buNone/>
              </a:pPr>
              <a:r>
                <a:rPr b="1" lang="ru" sz="900">
                  <a:solidFill>
                    <a:schemeClr val="lt1"/>
                  </a:solidFill>
                  <a:latin typeface="Alegreya"/>
                  <a:ea typeface="Alegreya"/>
                  <a:cs typeface="Alegreya"/>
                  <a:sym typeface="Alegreya"/>
                </a:rPr>
                <a:t>Vivamus </a:t>
              </a:r>
              <a:r>
                <a:rPr b="1" lang="ru" sz="900">
                  <a:solidFill>
                    <a:schemeClr val="lt1"/>
                  </a:solidFill>
                  <a:latin typeface="Alegreya"/>
                  <a:ea typeface="Alegreya"/>
                  <a:cs typeface="Alegreya"/>
                  <a:sym typeface="Alegreya"/>
                </a:rPr>
                <a:t>malesuada </a:t>
              </a:r>
              <a:r>
                <a:rPr b="1" lang="ru" sz="900">
                  <a:solidFill>
                    <a:schemeClr val="lt1"/>
                  </a:solidFill>
                  <a:latin typeface="Alegreya"/>
                  <a:ea typeface="Alegreya"/>
                  <a:cs typeface="Alegreya"/>
                  <a:sym typeface="Alegreya"/>
                </a:rPr>
                <a:t>purus</a:t>
              </a:r>
              <a:endParaRPr b="1" sz="900">
                <a:solidFill>
                  <a:schemeClr val="lt1"/>
                </a:solidFill>
                <a:latin typeface="Alegreya"/>
                <a:ea typeface="Alegreya"/>
                <a:cs typeface="Alegreya"/>
                <a:sym typeface="Alegreya"/>
              </a:endParaRPr>
            </a:p>
          </p:txBody>
        </p:sp>
        <p:sp>
          <p:nvSpPr>
            <p:cNvPr id="67" name="Google Shape;67;p13"/>
            <p:cNvSpPr txBox="1"/>
            <p:nvPr/>
          </p:nvSpPr>
          <p:spPr>
            <a:xfrm>
              <a:off x="3499725" y="3868825"/>
              <a:ext cx="2900700" cy="726600"/>
            </a:xfrm>
            <a:prstGeom prst="rect">
              <a:avLst/>
            </a:prstGeom>
            <a:noFill/>
            <a:ln>
              <a:noFill/>
            </a:ln>
          </p:spPr>
          <p:txBody>
            <a:bodyPr anchorCtr="0" anchor="t" bIns="0" lIns="0" spcFirstLastPara="1" rIns="0" wrap="square" tIns="0">
              <a:spAutoFit/>
            </a:bodyPr>
            <a:lstStyle/>
            <a:p>
              <a:pPr indent="0" lvl="0" marL="0" rtl="0" algn="ctr">
                <a:lnSpc>
                  <a:spcPct val="80000"/>
                </a:lnSpc>
                <a:spcBef>
                  <a:spcPts val="0"/>
                </a:spcBef>
                <a:spcAft>
                  <a:spcPts val="0"/>
                </a:spcAft>
                <a:buNone/>
              </a:pPr>
              <a:r>
                <a:rPr lang="ru" sz="3100">
                  <a:solidFill>
                    <a:srgbClr val="C6C6C6"/>
                  </a:solidFill>
                  <a:latin typeface="Alegreya"/>
                  <a:ea typeface="Alegreya"/>
                  <a:cs typeface="Alegreya"/>
                  <a:sym typeface="Alegreya"/>
                </a:rPr>
                <a:t>PHOTO HERE</a:t>
              </a:r>
              <a:endParaRPr sz="3100">
                <a:solidFill>
                  <a:srgbClr val="C6C6C6"/>
                </a:solidFill>
                <a:latin typeface="Alegreya"/>
                <a:ea typeface="Alegreya"/>
                <a:cs typeface="Alegreya"/>
                <a:sym typeface="Alegreya"/>
              </a:endParaRPr>
            </a:p>
            <a:p>
              <a:pPr indent="0" lvl="0" marL="0" rtl="0" algn="ctr">
                <a:lnSpc>
                  <a:spcPct val="80000"/>
                </a:lnSpc>
                <a:spcBef>
                  <a:spcPts val="0"/>
                </a:spcBef>
                <a:spcAft>
                  <a:spcPts val="0"/>
                </a:spcAft>
                <a:buNone/>
              </a:pPr>
              <a:r>
                <a:rPr lang="ru" sz="2800">
                  <a:solidFill>
                    <a:srgbClr val="C6C6C6"/>
                  </a:solidFill>
                  <a:latin typeface="Alegreya"/>
                  <a:ea typeface="Alegreya"/>
                  <a:cs typeface="Alegreya"/>
                  <a:sym typeface="Alegreya"/>
                </a:rPr>
                <a:t>(4.9x3.1in)</a:t>
              </a:r>
              <a:endParaRPr sz="2800">
                <a:solidFill>
                  <a:srgbClr val="C6C6C6"/>
                </a:solidFill>
                <a:latin typeface="Alegreya"/>
                <a:ea typeface="Alegreya"/>
                <a:cs typeface="Alegreya"/>
                <a:sym typeface="Alegreya"/>
              </a:endParaRPr>
            </a:p>
          </p:txBody>
        </p:sp>
      </p:grpSp>
      <p:cxnSp>
        <p:nvCxnSpPr>
          <p:cNvPr id="68" name="Google Shape;68;p13"/>
          <p:cNvCxnSpPr/>
          <p:nvPr/>
        </p:nvCxnSpPr>
        <p:spPr>
          <a:xfrm>
            <a:off x="360800" y="5830459"/>
            <a:ext cx="6840600" cy="0"/>
          </a:xfrm>
          <a:prstGeom prst="straightConnector1">
            <a:avLst/>
          </a:prstGeom>
          <a:noFill/>
          <a:ln cap="flat" cmpd="sng" w="19050">
            <a:solidFill>
              <a:schemeClr val="dk2"/>
            </a:solidFill>
            <a:prstDash val="solid"/>
            <a:round/>
            <a:headEnd len="med" w="med" type="none"/>
            <a:tailEnd len="med" w="med" type="none"/>
          </a:ln>
        </p:spPr>
      </p:cxnSp>
      <p:sp>
        <p:nvSpPr>
          <p:cNvPr id="69" name="Google Shape;69;p13"/>
          <p:cNvSpPr txBox="1"/>
          <p:nvPr/>
        </p:nvSpPr>
        <p:spPr>
          <a:xfrm>
            <a:off x="343200" y="5916950"/>
            <a:ext cx="2176800" cy="10467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ru" sz="3400">
                <a:solidFill>
                  <a:srgbClr val="3C3C3B"/>
                </a:solidFill>
                <a:latin typeface="Limelight"/>
                <a:ea typeface="Limelight"/>
                <a:cs typeface="Limelight"/>
                <a:sym typeface="Limelight"/>
              </a:rPr>
              <a:t>Risusnec tempus</a:t>
            </a:r>
            <a:endParaRPr sz="3400">
              <a:solidFill>
                <a:srgbClr val="3C3C3B"/>
              </a:solidFill>
              <a:latin typeface="Limelight"/>
              <a:ea typeface="Limelight"/>
              <a:cs typeface="Limelight"/>
              <a:sym typeface="Limelight"/>
            </a:endParaRPr>
          </a:p>
        </p:txBody>
      </p:sp>
      <p:sp>
        <p:nvSpPr>
          <p:cNvPr id="70" name="Google Shape;70;p13"/>
          <p:cNvSpPr txBox="1"/>
          <p:nvPr/>
        </p:nvSpPr>
        <p:spPr>
          <a:xfrm>
            <a:off x="2700300" y="6022014"/>
            <a:ext cx="2176800" cy="4248300"/>
          </a:xfrm>
          <a:prstGeom prst="rect">
            <a:avLst/>
          </a:prstGeom>
          <a:noFill/>
          <a:ln>
            <a:noFill/>
          </a:ln>
        </p:spPr>
        <p:txBody>
          <a:bodyPr anchorCtr="0" anchor="t" bIns="0" lIns="0" spcFirstLastPara="1" rIns="0" wrap="square" tIns="0">
            <a:spAutoFit/>
          </a:bodyPr>
          <a:lstStyle/>
          <a:p>
            <a:pPr indent="0" lvl="0" marL="0" rtl="0" algn="just">
              <a:spcBef>
                <a:spcPts val="0"/>
              </a:spcBef>
              <a:spcAft>
                <a:spcPts val="0"/>
              </a:spcAft>
              <a:buClr>
                <a:schemeClr val="dk1"/>
              </a:buClr>
              <a:buSzPts val="1100"/>
              <a:buFont typeface="Arial"/>
              <a:buNone/>
            </a:pPr>
            <a:r>
              <a:rPr lang="ru" sz="1200">
                <a:solidFill>
                  <a:srgbClr val="3C3C3B"/>
                </a:solidFill>
                <a:latin typeface="Alegreya"/>
                <a:ea typeface="Alegreya"/>
                <a:cs typeface="Alegreya"/>
                <a:sym typeface="Alegreya"/>
              </a:rPr>
              <a:t>Proin et rutrum turpis. Sed velit enim, tempus quis volutpat sed, mattis a neque. Suspendisse potenti. Nulla congue sollicitudin elit id rhoncus. Orci varius natoque penatibus et magnis dis parturient montes, nascetur ridiculus mus. Donec eu tincidunt augue. Curabitur nec mauris eleifend, consectetur ipsum ut, euismod enim. Suspendisse potenti. </a:t>
            </a:r>
            <a:endParaRPr sz="1200">
              <a:solidFill>
                <a:srgbClr val="3C3C3B"/>
              </a:solidFill>
              <a:latin typeface="Alegreya"/>
              <a:ea typeface="Alegreya"/>
              <a:cs typeface="Alegreya"/>
              <a:sym typeface="Alegreya"/>
            </a:endParaRPr>
          </a:p>
          <a:p>
            <a:pPr indent="0" lvl="0" marL="0" rtl="0" algn="just">
              <a:spcBef>
                <a:spcPts val="0"/>
              </a:spcBef>
              <a:spcAft>
                <a:spcPts val="0"/>
              </a:spcAft>
              <a:buClr>
                <a:schemeClr val="dk1"/>
              </a:buClr>
              <a:buSzPts val="1100"/>
              <a:buFont typeface="Arial"/>
              <a:buNone/>
            </a:pPr>
            <a:r>
              <a:t/>
            </a:r>
            <a:endParaRPr sz="1200">
              <a:solidFill>
                <a:srgbClr val="3C3C3B"/>
              </a:solidFill>
              <a:latin typeface="Alegreya"/>
              <a:ea typeface="Alegreya"/>
              <a:cs typeface="Alegreya"/>
              <a:sym typeface="Alegreya"/>
            </a:endParaRPr>
          </a:p>
          <a:p>
            <a:pPr indent="0" lvl="0" marL="0" rtl="0" algn="just">
              <a:spcBef>
                <a:spcPts val="0"/>
              </a:spcBef>
              <a:spcAft>
                <a:spcPts val="0"/>
              </a:spcAft>
              <a:buNone/>
            </a:pPr>
            <a:r>
              <a:rPr lang="ru" sz="1200">
                <a:solidFill>
                  <a:srgbClr val="3C3C3B"/>
                </a:solidFill>
                <a:latin typeface="Alegreya"/>
                <a:ea typeface="Alegreya"/>
                <a:cs typeface="Alegreya"/>
                <a:sym typeface="Alegreya"/>
              </a:rPr>
              <a:t>Orci varius natoque penatibus et magnis dis parturient montes, nascetur ridiculus mus.  Nunc hendrerit enim vitae sapien hendrerit mollis. Aliquam dignissim, metus elementum pharetra laoreet, urna orci sodales metus, a sollicitudin turpis dolor eget mauris. Nulla porta fringilla arcu at pharetra. Maecenas vel dui </a:t>
            </a:r>
            <a:endParaRPr sz="1200">
              <a:solidFill>
                <a:srgbClr val="3C3C3B"/>
              </a:solidFill>
              <a:latin typeface="Alegreya"/>
              <a:ea typeface="Alegreya"/>
              <a:cs typeface="Alegreya"/>
              <a:sym typeface="Alegreya"/>
            </a:endParaRPr>
          </a:p>
        </p:txBody>
      </p:sp>
      <p:sp>
        <p:nvSpPr>
          <p:cNvPr id="71" name="Google Shape;71;p13"/>
          <p:cNvSpPr txBox="1"/>
          <p:nvPr/>
        </p:nvSpPr>
        <p:spPr>
          <a:xfrm>
            <a:off x="5040000" y="6022014"/>
            <a:ext cx="2176800" cy="4248300"/>
          </a:xfrm>
          <a:prstGeom prst="rect">
            <a:avLst/>
          </a:prstGeom>
          <a:noFill/>
          <a:ln>
            <a:noFill/>
          </a:ln>
        </p:spPr>
        <p:txBody>
          <a:bodyPr anchorCtr="0" anchor="t" bIns="0" lIns="0" spcFirstLastPara="1" rIns="0" wrap="square" tIns="0">
            <a:spAutoFit/>
          </a:bodyPr>
          <a:lstStyle/>
          <a:p>
            <a:pPr indent="0" lvl="0" marL="0" rtl="0" algn="just">
              <a:spcBef>
                <a:spcPts val="0"/>
              </a:spcBef>
              <a:spcAft>
                <a:spcPts val="0"/>
              </a:spcAft>
              <a:buNone/>
            </a:pPr>
            <a:r>
              <a:rPr lang="ru" sz="1200">
                <a:solidFill>
                  <a:srgbClr val="3C3C3B"/>
                </a:solidFill>
                <a:latin typeface="Alegreya"/>
                <a:ea typeface="Alegreya"/>
                <a:cs typeface="Alegreya"/>
                <a:sym typeface="Alegreya"/>
              </a:rPr>
              <a:t>Phasellus sagittis vel quam sed eleifend. Quisque venenatis pellentesque sollicitudin. Morbi et nisl nec arcu ultrices dapibus. Vivamus malesuada varius purus, ut finibus urna commodo eleifend. Maecenas sollicitudin hendrerit dolor. Curabitur ornare tellus quis lacus varius, ut porttitor odio sodales. Proin vehicula nisi leo, ac ultrices sem suscipit ut. Phasellus convallis tellus tristique feugiat ultricies. Maecenas fringilla dictum quam in porta. Phasellus nec orci ac eros congue vulputate. </a:t>
            </a:r>
            <a:endParaRPr sz="1200">
              <a:solidFill>
                <a:srgbClr val="3C3C3B"/>
              </a:solidFill>
              <a:latin typeface="Alegreya"/>
              <a:ea typeface="Alegreya"/>
              <a:cs typeface="Alegreya"/>
              <a:sym typeface="Alegreya"/>
            </a:endParaRPr>
          </a:p>
          <a:p>
            <a:pPr indent="0" lvl="0" marL="0" rtl="0" algn="just">
              <a:spcBef>
                <a:spcPts val="0"/>
              </a:spcBef>
              <a:spcAft>
                <a:spcPts val="0"/>
              </a:spcAft>
              <a:buNone/>
            </a:pPr>
            <a:r>
              <a:t/>
            </a:r>
            <a:endParaRPr sz="1200">
              <a:solidFill>
                <a:srgbClr val="3C3C3B"/>
              </a:solidFill>
              <a:latin typeface="Alegreya"/>
              <a:ea typeface="Alegreya"/>
              <a:cs typeface="Alegreya"/>
              <a:sym typeface="Alegreya"/>
            </a:endParaRPr>
          </a:p>
          <a:p>
            <a:pPr indent="0" lvl="0" marL="0" rtl="0" algn="just">
              <a:spcBef>
                <a:spcPts val="0"/>
              </a:spcBef>
              <a:spcAft>
                <a:spcPts val="0"/>
              </a:spcAft>
              <a:buNone/>
            </a:pPr>
            <a:r>
              <a:rPr lang="ru" sz="1200">
                <a:solidFill>
                  <a:srgbClr val="3C3C3B"/>
                </a:solidFill>
                <a:latin typeface="Alegreya"/>
                <a:ea typeface="Alegreya"/>
                <a:cs typeface="Alegreya"/>
                <a:sym typeface="Alegreya"/>
              </a:rPr>
              <a:t>Proin consequat semper nibh a elementum. Sed nec augue eget purus vehicula sollicitudin. Maecenas molestie a leo non porttitor. Etiam ut nibh urna. Morbi bibendum dui non aliquet condimentum. </a:t>
            </a:r>
            <a:endParaRPr sz="1200">
              <a:solidFill>
                <a:srgbClr val="3C3C3B"/>
              </a:solidFill>
              <a:latin typeface="Alegreya"/>
              <a:ea typeface="Alegreya"/>
              <a:cs typeface="Alegreya"/>
              <a:sym typeface="Alegreya"/>
            </a:endParaRPr>
          </a:p>
        </p:txBody>
      </p:sp>
      <p:cxnSp>
        <p:nvCxnSpPr>
          <p:cNvPr id="72" name="Google Shape;72;p13"/>
          <p:cNvCxnSpPr/>
          <p:nvPr/>
        </p:nvCxnSpPr>
        <p:spPr>
          <a:xfrm>
            <a:off x="360800" y="10333168"/>
            <a:ext cx="6840600" cy="0"/>
          </a:xfrm>
          <a:prstGeom prst="straightConnector1">
            <a:avLst/>
          </a:prstGeom>
          <a:noFill/>
          <a:ln cap="flat" cmpd="sng" w="28575">
            <a:solidFill>
              <a:schemeClr val="dk2"/>
            </a:solidFill>
            <a:prstDash val="solid"/>
            <a:round/>
            <a:headEnd len="med" w="med" type="none"/>
            <a:tailEnd len="med" w="med" type="none"/>
          </a:ln>
        </p:spPr>
      </p:cxnSp>
      <p:grpSp>
        <p:nvGrpSpPr>
          <p:cNvPr id="73" name="Google Shape;73;p13"/>
          <p:cNvGrpSpPr/>
          <p:nvPr/>
        </p:nvGrpSpPr>
        <p:grpSpPr>
          <a:xfrm>
            <a:off x="360800" y="7100475"/>
            <a:ext cx="2159200" cy="3078968"/>
            <a:chOff x="360800" y="7100475"/>
            <a:chExt cx="2159200" cy="3078968"/>
          </a:xfrm>
        </p:grpSpPr>
        <p:sp>
          <p:nvSpPr>
            <p:cNvPr id="74" name="Google Shape;74;p13"/>
            <p:cNvSpPr/>
            <p:nvPr/>
          </p:nvSpPr>
          <p:spPr>
            <a:xfrm>
              <a:off x="360800" y="7100475"/>
              <a:ext cx="2151300" cy="3074100"/>
            </a:xfrm>
            <a:prstGeom prst="rect">
              <a:avLst/>
            </a:prstGeom>
            <a:solidFill>
              <a:srgbClr val="E5E8E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 name="Google Shape;75;p13"/>
            <p:cNvSpPr/>
            <p:nvPr/>
          </p:nvSpPr>
          <p:spPr>
            <a:xfrm>
              <a:off x="903900" y="9948443"/>
              <a:ext cx="1616100" cy="231000"/>
            </a:xfrm>
            <a:prstGeom prst="rect">
              <a:avLst/>
            </a:prstGeom>
            <a:solidFill>
              <a:srgbClr val="E94E1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 name="Google Shape;76;p13"/>
            <p:cNvSpPr txBox="1"/>
            <p:nvPr/>
          </p:nvSpPr>
          <p:spPr>
            <a:xfrm>
              <a:off x="1076900" y="9984534"/>
              <a:ext cx="1441800" cy="1386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ru" sz="900">
                  <a:solidFill>
                    <a:schemeClr val="lt1"/>
                  </a:solidFill>
                  <a:latin typeface="Alegreya"/>
                  <a:ea typeface="Alegreya"/>
                  <a:cs typeface="Alegreya"/>
                  <a:sym typeface="Alegreya"/>
                </a:rPr>
                <a:t>Morbi et nisl nec arcu ultrices</a:t>
              </a:r>
              <a:endParaRPr b="1" sz="900">
                <a:solidFill>
                  <a:schemeClr val="lt1"/>
                </a:solidFill>
                <a:latin typeface="Alegreya"/>
                <a:ea typeface="Alegreya"/>
                <a:cs typeface="Alegreya"/>
                <a:sym typeface="Alegreya"/>
              </a:endParaRPr>
            </a:p>
          </p:txBody>
        </p:sp>
        <p:sp>
          <p:nvSpPr>
            <p:cNvPr id="77" name="Google Shape;77;p13"/>
            <p:cNvSpPr txBox="1"/>
            <p:nvPr/>
          </p:nvSpPr>
          <p:spPr>
            <a:xfrm>
              <a:off x="407450" y="8397375"/>
              <a:ext cx="2058000" cy="541800"/>
            </a:xfrm>
            <a:prstGeom prst="rect">
              <a:avLst/>
            </a:prstGeom>
            <a:noFill/>
            <a:ln>
              <a:noFill/>
            </a:ln>
          </p:spPr>
          <p:txBody>
            <a:bodyPr anchorCtr="0" anchor="t" bIns="0" lIns="0" spcFirstLastPara="1" rIns="0" wrap="square" tIns="0">
              <a:spAutoFit/>
            </a:bodyPr>
            <a:lstStyle/>
            <a:p>
              <a:pPr indent="0" lvl="0" marL="0" rtl="0" algn="ctr">
                <a:lnSpc>
                  <a:spcPct val="80000"/>
                </a:lnSpc>
                <a:spcBef>
                  <a:spcPts val="0"/>
                </a:spcBef>
                <a:spcAft>
                  <a:spcPts val="0"/>
                </a:spcAft>
                <a:buNone/>
              </a:pPr>
              <a:r>
                <a:rPr lang="ru" sz="2300">
                  <a:solidFill>
                    <a:srgbClr val="C6C6C6"/>
                  </a:solidFill>
                  <a:latin typeface="Alegreya"/>
                  <a:ea typeface="Alegreya"/>
                  <a:cs typeface="Alegreya"/>
                  <a:sym typeface="Alegreya"/>
                </a:rPr>
                <a:t>PHOTO HERE</a:t>
              </a:r>
              <a:endParaRPr sz="2300">
                <a:solidFill>
                  <a:srgbClr val="C6C6C6"/>
                </a:solidFill>
                <a:latin typeface="Alegreya"/>
                <a:ea typeface="Alegreya"/>
                <a:cs typeface="Alegreya"/>
                <a:sym typeface="Alegreya"/>
              </a:endParaRPr>
            </a:p>
            <a:p>
              <a:pPr indent="0" lvl="0" marL="0" rtl="0" algn="ctr">
                <a:lnSpc>
                  <a:spcPct val="80000"/>
                </a:lnSpc>
                <a:spcBef>
                  <a:spcPts val="0"/>
                </a:spcBef>
                <a:spcAft>
                  <a:spcPts val="0"/>
                </a:spcAft>
                <a:buNone/>
              </a:pPr>
              <a:r>
                <a:rPr lang="ru" sz="2100">
                  <a:solidFill>
                    <a:srgbClr val="C6C6C6"/>
                  </a:solidFill>
                  <a:latin typeface="Alegreya"/>
                  <a:ea typeface="Alegreya"/>
                  <a:cs typeface="Alegreya"/>
                  <a:sym typeface="Alegreya"/>
                </a:rPr>
                <a:t>(2.35x3.35in)</a:t>
              </a:r>
              <a:endParaRPr sz="2100">
                <a:solidFill>
                  <a:srgbClr val="C6C6C6"/>
                </a:solidFill>
                <a:latin typeface="Alegreya"/>
                <a:ea typeface="Alegreya"/>
                <a:cs typeface="Alegreya"/>
                <a:sym typeface="Alegreya"/>
              </a:endParaRPr>
            </a:p>
          </p:txBody>
        </p:sp>
      </p:gr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1" name="Shape 81"/>
        <p:cNvGrpSpPr/>
        <p:nvPr/>
      </p:nvGrpSpPr>
      <p:grpSpPr>
        <a:xfrm>
          <a:off x="0" y="0"/>
          <a:ext cx="0" cy="0"/>
          <a:chOff x="0" y="0"/>
          <a:chExt cx="0" cy="0"/>
        </a:xfrm>
      </p:grpSpPr>
      <p:grpSp>
        <p:nvGrpSpPr>
          <p:cNvPr id="82" name="Google Shape;82;p14"/>
          <p:cNvGrpSpPr/>
          <p:nvPr/>
        </p:nvGrpSpPr>
        <p:grpSpPr>
          <a:xfrm>
            <a:off x="360800" y="310300"/>
            <a:ext cx="6840600" cy="86575"/>
            <a:chOff x="360800" y="310300"/>
            <a:chExt cx="6840600" cy="86575"/>
          </a:xfrm>
        </p:grpSpPr>
        <p:cxnSp>
          <p:nvCxnSpPr>
            <p:cNvPr id="83" name="Google Shape;83;p14"/>
            <p:cNvCxnSpPr/>
            <p:nvPr/>
          </p:nvCxnSpPr>
          <p:spPr>
            <a:xfrm>
              <a:off x="360800" y="310300"/>
              <a:ext cx="6840600" cy="0"/>
            </a:xfrm>
            <a:prstGeom prst="straightConnector1">
              <a:avLst/>
            </a:prstGeom>
            <a:noFill/>
            <a:ln cap="flat" cmpd="sng" w="38100">
              <a:solidFill>
                <a:srgbClr val="3C3C3B"/>
              </a:solidFill>
              <a:prstDash val="solid"/>
              <a:round/>
              <a:headEnd len="med" w="med" type="none"/>
              <a:tailEnd len="med" w="med" type="none"/>
            </a:ln>
          </p:spPr>
        </p:cxnSp>
        <p:cxnSp>
          <p:nvCxnSpPr>
            <p:cNvPr id="84" name="Google Shape;84;p14"/>
            <p:cNvCxnSpPr/>
            <p:nvPr/>
          </p:nvCxnSpPr>
          <p:spPr>
            <a:xfrm>
              <a:off x="360800" y="396875"/>
              <a:ext cx="6840600" cy="0"/>
            </a:xfrm>
            <a:prstGeom prst="straightConnector1">
              <a:avLst/>
            </a:prstGeom>
            <a:noFill/>
            <a:ln cap="flat" cmpd="sng" w="19050">
              <a:solidFill>
                <a:srgbClr val="3C3C3B"/>
              </a:solidFill>
              <a:prstDash val="solid"/>
              <a:round/>
              <a:headEnd len="med" w="med" type="none"/>
              <a:tailEnd len="med" w="med" type="none"/>
            </a:ln>
          </p:spPr>
        </p:cxnSp>
      </p:grpSp>
      <p:cxnSp>
        <p:nvCxnSpPr>
          <p:cNvPr id="85" name="Google Shape;85;p14"/>
          <p:cNvCxnSpPr/>
          <p:nvPr/>
        </p:nvCxnSpPr>
        <p:spPr>
          <a:xfrm>
            <a:off x="360800" y="10333168"/>
            <a:ext cx="6840600" cy="0"/>
          </a:xfrm>
          <a:prstGeom prst="straightConnector1">
            <a:avLst/>
          </a:prstGeom>
          <a:noFill/>
          <a:ln cap="flat" cmpd="sng" w="28575">
            <a:solidFill>
              <a:schemeClr val="dk2"/>
            </a:solidFill>
            <a:prstDash val="solid"/>
            <a:round/>
            <a:headEnd len="med" w="med" type="none"/>
            <a:tailEnd len="med" w="med" type="none"/>
          </a:ln>
        </p:spPr>
      </p:cxnSp>
      <p:sp>
        <p:nvSpPr>
          <p:cNvPr id="86" name="Google Shape;86;p14"/>
          <p:cNvSpPr txBox="1"/>
          <p:nvPr/>
        </p:nvSpPr>
        <p:spPr>
          <a:xfrm>
            <a:off x="360800" y="548418"/>
            <a:ext cx="2159100" cy="15237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Clr>
                <a:schemeClr val="dk1"/>
              </a:buClr>
              <a:buSzPts val="1100"/>
              <a:buFont typeface="Arial"/>
              <a:buNone/>
            </a:pPr>
            <a:r>
              <a:rPr lang="ru" sz="3300">
                <a:solidFill>
                  <a:srgbClr val="3C3C3B"/>
                </a:solidFill>
                <a:latin typeface="Limelight"/>
                <a:ea typeface="Limelight"/>
                <a:cs typeface="Limelight"/>
                <a:sym typeface="Limelight"/>
              </a:rPr>
              <a:t>Dolore </a:t>
            </a:r>
            <a:endParaRPr sz="3300">
              <a:solidFill>
                <a:srgbClr val="3C3C3B"/>
              </a:solidFill>
              <a:latin typeface="Limelight"/>
              <a:ea typeface="Limelight"/>
              <a:cs typeface="Limelight"/>
              <a:sym typeface="Limelight"/>
            </a:endParaRPr>
          </a:p>
          <a:p>
            <a:pPr indent="0" lvl="0" marL="0" rtl="0" algn="l">
              <a:spcBef>
                <a:spcPts val="0"/>
              </a:spcBef>
              <a:spcAft>
                <a:spcPts val="0"/>
              </a:spcAft>
              <a:buNone/>
            </a:pPr>
            <a:r>
              <a:rPr lang="ru" sz="3300">
                <a:solidFill>
                  <a:srgbClr val="3C3C3B"/>
                </a:solidFill>
                <a:latin typeface="Limelight"/>
                <a:ea typeface="Limelight"/>
                <a:cs typeface="Limelight"/>
                <a:sym typeface="Limelight"/>
              </a:rPr>
              <a:t>aliquam volutpat</a:t>
            </a:r>
            <a:endParaRPr sz="3300">
              <a:solidFill>
                <a:srgbClr val="3C3C3B"/>
              </a:solidFill>
              <a:latin typeface="Limelight"/>
              <a:ea typeface="Limelight"/>
              <a:cs typeface="Limelight"/>
              <a:sym typeface="Limelight"/>
            </a:endParaRPr>
          </a:p>
        </p:txBody>
      </p:sp>
      <p:sp>
        <p:nvSpPr>
          <p:cNvPr id="87" name="Google Shape;87;p14"/>
          <p:cNvSpPr txBox="1"/>
          <p:nvPr/>
        </p:nvSpPr>
        <p:spPr>
          <a:xfrm>
            <a:off x="351950" y="2208055"/>
            <a:ext cx="2176800" cy="3324900"/>
          </a:xfrm>
          <a:prstGeom prst="rect">
            <a:avLst/>
          </a:prstGeom>
          <a:noFill/>
          <a:ln>
            <a:noFill/>
          </a:ln>
        </p:spPr>
        <p:txBody>
          <a:bodyPr anchorCtr="0" anchor="t" bIns="0" lIns="0" spcFirstLastPara="1" rIns="0" wrap="square" tIns="0">
            <a:spAutoFit/>
          </a:bodyPr>
          <a:lstStyle/>
          <a:p>
            <a:pPr indent="0" lvl="0" marL="0" rtl="0" algn="just">
              <a:spcBef>
                <a:spcPts val="0"/>
              </a:spcBef>
              <a:spcAft>
                <a:spcPts val="0"/>
              </a:spcAft>
              <a:buNone/>
            </a:pPr>
            <a:r>
              <a:rPr lang="ru" sz="1200">
                <a:solidFill>
                  <a:srgbClr val="3C3C3B"/>
                </a:solidFill>
                <a:latin typeface="Alegreya"/>
                <a:ea typeface="Alegreya"/>
                <a:cs typeface="Alegreya"/>
                <a:sym typeface="Alegreya"/>
              </a:rPr>
              <a:t>Sed nec interdum risus, id sagittis ex. Curabitur id eros luctus leo posuere lacinia a eget elit. Quisque viverra, erat sed sollicitudin convallis, lacus tellus lacinia dolor, eget imperdiet diam nisi ac lacus. Vestibulum porttitor mollis ante non cursus. Donec fermentum nec risus nec tempus. Etiam velit purus, eleifend ut interdum at, iaculis eu sem. Morbi in erat ac quam aliquet tempor. Nam at mi a metus semper mollis id a lectus. Nullam vel metus luctus, aliquam diam id, finibus tellus. Ut ac magna eu eros eleifend bibendum. Nulla vestibulum augue risus, ut mollis libero mattis varius. Morbi </a:t>
            </a:r>
            <a:endParaRPr sz="1200">
              <a:solidFill>
                <a:srgbClr val="3C3C3B"/>
              </a:solidFill>
              <a:latin typeface="Alegreya"/>
              <a:ea typeface="Alegreya"/>
              <a:cs typeface="Alegreya"/>
              <a:sym typeface="Alegreya"/>
            </a:endParaRPr>
          </a:p>
        </p:txBody>
      </p:sp>
      <p:sp>
        <p:nvSpPr>
          <p:cNvPr id="88" name="Google Shape;88;p14"/>
          <p:cNvSpPr txBox="1"/>
          <p:nvPr/>
        </p:nvSpPr>
        <p:spPr>
          <a:xfrm>
            <a:off x="2700000" y="3669216"/>
            <a:ext cx="2176800" cy="1847100"/>
          </a:xfrm>
          <a:prstGeom prst="rect">
            <a:avLst/>
          </a:prstGeom>
          <a:noFill/>
          <a:ln>
            <a:noFill/>
          </a:ln>
        </p:spPr>
        <p:txBody>
          <a:bodyPr anchorCtr="0" anchor="t" bIns="0" lIns="0" spcFirstLastPara="1" rIns="0" wrap="square" tIns="0">
            <a:spAutoFit/>
          </a:bodyPr>
          <a:lstStyle/>
          <a:p>
            <a:pPr indent="0" lvl="0" marL="0" rtl="0" algn="just">
              <a:spcBef>
                <a:spcPts val="0"/>
              </a:spcBef>
              <a:spcAft>
                <a:spcPts val="0"/>
              </a:spcAft>
              <a:buNone/>
            </a:pPr>
            <a:r>
              <a:rPr lang="ru" sz="1200">
                <a:solidFill>
                  <a:srgbClr val="3C3C3B"/>
                </a:solidFill>
                <a:latin typeface="Alegreya"/>
                <a:ea typeface="Alegreya"/>
                <a:cs typeface="Alegreya"/>
                <a:sym typeface="Alegreya"/>
              </a:rPr>
              <a:t>Sed nec interdum risus, id sagittis ex. Curabitur id eros luctus leo posuere lacinia a eget elit. Quisque viverra, erat sed sollicitudin convallis, lacus tellus lacinia dolor, eget imperdiet diam nisi ac lacus. Vestibulum porttitor mollis ante non cursus. Donec fermentum nec risus nec tempus. Etiam velit purus, eleifend ut interdum at, </a:t>
            </a:r>
            <a:endParaRPr sz="1200">
              <a:solidFill>
                <a:srgbClr val="3C3C3B"/>
              </a:solidFill>
              <a:latin typeface="Alegreya"/>
              <a:ea typeface="Alegreya"/>
              <a:cs typeface="Alegreya"/>
              <a:sym typeface="Alegreya"/>
            </a:endParaRPr>
          </a:p>
        </p:txBody>
      </p:sp>
      <p:sp>
        <p:nvSpPr>
          <p:cNvPr id="89" name="Google Shape;89;p14"/>
          <p:cNvSpPr txBox="1"/>
          <p:nvPr/>
        </p:nvSpPr>
        <p:spPr>
          <a:xfrm>
            <a:off x="5048050" y="3669216"/>
            <a:ext cx="2176800" cy="1847100"/>
          </a:xfrm>
          <a:prstGeom prst="rect">
            <a:avLst/>
          </a:prstGeom>
          <a:noFill/>
          <a:ln>
            <a:noFill/>
          </a:ln>
        </p:spPr>
        <p:txBody>
          <a:bodyPr anchorCtr="0" anchor="t" bIns="0" lIns="0" spcFirstLastPara="1" rIns="0" wrap="square" tIns="0">
            <a:spAutoFit/>
          </a:bodyPr>
          <a:lstStyle/>
          <a:p>
            <a:pPr indent="0" lvl="0" marL="0" rtl="0" algn="just">
              <a:spcBef>
                <a:spcPts val="0"/>
              </a:spcBef>
              <a:spcAft>
                <a:spcPts val="0"/>
              </a:spcAft>
              <a:buNone/>
            </a:pPr>
            <a:r>
              <a:rPr lang="ru" sz="1200">
                <a:solidFill>
                  <a:srgbClr val="3C3C3B"/>
                </a:solidFill>
                <a:latin typeface="Alegreya"/>
                <a:ea typeface="Alegreya"/>
                <a:cs typeface="Alegreya"/>
                <a:sym typeface="Alegreya"/>
              </a:rPr>
              <a:t>id sagittis ex. Curabitur id eros luctus leo posuere lacinia a eget elit. Quisque viverra, erat sed sollicitudin convallis, lacus tellus lacinia dolor, eget imperdiet diam nisi ac lacus. Vestibulum porttitor mollis ante non cursus. Donec fermentum nec risus nec tempus. Etiam velit purus, eleifend utinterdum.</a:t>
            </a:r>
            <a:endParaRPr sz="1200">
              <a:solidFill>
                <a:srgbClr val="3C3C3B"/>
              </a:solidFill>
              <a:latin typeface="Alegreya"/>
              <a:ea typeface="Alegreya"/>
              <a:cs typeface="Alegreya"/>
              <a:sym typeface="Alegreya"/>
            </a:endParaRPr>
          </a:p>
        </p:txBody>
      </p:sp>
      <p:grpSp>
        <p:nvGrpSpPr>
          <p:cNvPr id="90" name="Google Shape;90;p14"/>
          <p:cNvGrpSpPr/>
          <p:nvPr/>
        </p:nvGrpSpPr>
        <p:grpSpPr>
          <a:xfrm>
            <a:off x="2706675" y="656650"/>
            <a:ext cx="4494725" cy="2864800"/>
            <a:chOff x="2706675" y="2799775"/>
            <a:chExt cx="4494725" cy="2864800"/>
          </a:xfrm>
        </p:grpSpPr>
        <p:sp>
          <p:nvSpPr>
            <p:cNvPr id="91" name="Google Shape;91;p14"/>
            <p:cNvSpPr/>
            <p:nvPr/>
          </p:nvSpPr>
          <p:spPr>
            <a:xfrm>
              <a:off x="2706675" y="2799775"/>
              <a:ext cx="4486800" cy="2864700"/>
            </a:xfrm>
            <a:prstGeom prst="rect">
              <a:avLst/>
            </a:prstGeom>
            <a:solidFill>
              <a:srgbClr val="E5E8E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2" name="Google Shape;92;p14"/>
            <p:cNvSpPr/>
            <p:nvPr/>
          </p:nvSpPr>
          <p:spPr>
            <a:xfrm>
              <a:off x="5585300" y="5433575"/>
              <a:ext cx="1616100" cy="231000"/>
            </a:xfrm>
            <a:prstGeom prst="rect">
              <a:avLst/>
            </a:prstGeom>
            <a:solidFill>
              <a:srgbClr val="E94E1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3" name="Google Shape;93;p14"/>
            <p:cNvSpPr txBox="1"/>
            <p:nvPr/>
          </p:nvSpPr>
          <p:spPr>
            <a:xfrm>
              <a:off x="5616598" y="5469675"/>
              <a:ext cx="1525800" cy="138600"/>
            </a:xfrm>
            <a:prstGeom prst="rect">
              <a:avLst/>
            </a:prstGeom>
            <a:noFill/>
            <a:ln>
              <a:noFill/>
            </a:ln>
          </p:spPr>
          <p:txBody>
            <a:bodyPr anchorCtr="0" anchor="t" bIns="0" lIns="0" spcFirstLastPara="1" rIns="0" wrap="square" tIns="0">
              <a:spAutoFit/>
            </a:bodyPr>
            <a:lstStyle/>
            <a:p>
              <a:pPr indent="0" lvl="0" marL="0" rtl="0" algn="r">
                <a:spcBef>
                  <a:spcPts val="0"/>
                </a:spcBef>
                <a:spcAft>
                  <a:spcPts val="0"/>
                </a:spcAft>
                <a:buClr>
                  <a:schemeClr val="dk1"/>
                </a:buClr>
                <a:buSzPts val="1100"/>
                <a:buFont typeface="Arial"/>
                <a:buNone/>
              </a:pPr>
              <a:r>
                <a:rPr b="1" lang="ru" sz="900">
                  <a:solidFill>
                    <a:schemeClr val="lt1"/>
                  </a:solidFill>
                  <a:latin typeface="Alegreya"/>
                  <a:ea typeface="Alegreya"/>
                  <a:cs typeface="Alegreya"/>
                  <a:sym typeface="Alegreya"/>
                </a:rPr>
                <a:t>E</a:t>
              </a:r>
              <a:r>
                <a:rPr b="1" lang="ru" sz="900">
                  <a:solidFill>
                    <a:schemeClr val="lt1"/>
                  </a:solidFill>
                  <a:latin typeface="Alegreya"/>
                  <a:ea typeface="Alegreya"/>
                  <a:cs typeface="Alegreya"/>
                  <a:sym typeface="Alegreya"/>
                </a:rPr>
                <a:t>rat sed sollicitudin convallis</a:t>
              </a:r>
              <a:endParaRPr b="1" sz="900">
                <a:solidFill>
                  <a:schemeClr val="lt1"/>
                </a:solidFill>
                <a:latin typeface="Alegreya"/>
                <a:ea typeface="Alegreya"/>
                <a:cs typeface="Alegreya"/>
                <a:sym typeface="Alegreya"/>
              </a:endParaRPr>
            </a:p>
          </p:txBody>
        </p:sp>
        <p:sp>
          <p:nvSpPr>
            <p:cNvPr id="94" name="Google Shape;94;p14"/>
            <p:cNvSpPr txBox="1"/>
            <p:nvPr/>
          </p:nvSpPr>
          <p:spPr>
            <a:xfrm>
              <a:off x="3499725" y="3868825"/>
              <a:ext cx="2900700" cy="726600"/>
            </a:xfrm>
            <a:prstGeom prst="rect">
              <a:avLst/>
            </a:prstGeom>
            <a:noFill/>
            <a:ln>
              <a:noFill/>
            </a:ln>
          </p:spPr>
          <p:txBody>
            <a:bodyPr anchorCtr="0" anchor="t" bIns="0" lIns="0" spcFirstLastPara="1" rIns="0" wrap="square" tIns="0">
              <a:spAutoFit/>
            </a:bodyPr>
            <a:lstStyle/>
            <a:p>
              <a:pPr indent="0" lvl="0" marL="0" rtl="0" algn="ctr">
                <a:lnSpc>
                  <a:spcPct val="80000"/>
                </a:lnSpc>
                <a:spcBef>
                  <a:spcPts val="0"/>
                </a:spcBef>
                <a:spcAft>
                  <a:spcPts val="0"/>
                </a:spcAft>
                <a:buNone/>
              </a:pPr>
              <a:r>
                <a:rPr lang="ru" sz="3100">
                  <a:solidFill>
                    <a:srgbClr val="C6C6C6"/>
                  </a:solidFill>
                  <a:latin typeface="Alegreya"/>
                  <a:ea typeface="Alegreya"/>
                  <a:cs typeface="Alegreya"/>
                  <a:sym typeface="Alegreya"/>
                </a:rPr>
                <a:t>PHOTO HERE</a:t>
              </a:r>
              <a:endParaRPr sz="3100">
                <a:solidFill>
                  <a:srgbClr val="C6C6C6"/>
                </a:solidFill>
                <a:latin typeface="Alegreya"/>
                <a:ea typeface="Alegreya"/>
                <a:cs typeface="Alegreya"/>
                <a:sym typeface="Alegreya"/>
              </a:endParaRPr>
            </a:p>
            <a:p>
              <a:pPr indent="0" lvl="0" marL="0" rtl="0" algn="ctr">
                <a:lnSpc>
                  <a:spcPct val="80000"/>
                </a:lnSpc>
                <a:spcBef>
                  <a:spcPts val="0"/>
                </a:spcBef>
                <a:spcAft>
                  <a:spcPts val="0"/>
                </a:spcAft>
                <a:buNone/>
              </a:pPr>
              <a:r>
                <a:rPr lang="ru" sz="2800">
                  <a:solidFill>
                    <a:srgbClr val="C6C6C6"/>
                  </a:solidFill>
                  <a:latin typeface="Alegreya"/>
                  <a:ea typeface="Alegreya"/>
                  <a:cs typeface="Alegreya"/>
                  <a:sym typeface="Alegreya"/>
                </a:rPr>
                <a:t>(4.9x3.1in)</a:t>
              </a:r>
              <a:endParaRPr sz="2800">
                <a:solidFill>
                  <a:srgbClr val="C6C6C6"/>
                </a:solidFill>
                <a:latin typeface="Alegreya"/>
                <a:ea typeface="Alegreya"/>
                <a:cs typeface="Alegreya"/>
                <a:sym typeface="Alegreya"/>
              </a:endParaRPr>
            </a:p>
          </p:txBody>
        </p:sp>
      </p:grpSp>
      <p:cxnSp>
        <p:nvCxnSpPr>
          <p:cNvPr id="95" name="Google Shape;95;p14"/>
          <p:cNvCxnSpPr/>
          <p:nvPr/>
        </p:nvCxnSpPr>
        <p:spPr>
          <a:xfrm>
            <a:off x="360800" y="5651207"/>
            <a:ext cx="6840600" cy="0"/>
          </a:xfrm>
          <a:prstGeom prst="straightConnector1">
            <a:avLst/>
          </a:prstGeom>
          <a:noFill/>
          <a:ln cap="flat" cmpd="sng" w="19050">
            <a:solidFill>
              <a:srgbClr val="3C3C3B"/>
            </a:solidFill>
            <a:prstDash val="solid"/>
            <a:round/>
            <a:headEnd len="med" w="med" type="none"/>
            <a:tailEnd len="med" w="med" type="none"/>
          </a:ln>
        </p:spPr>
      </p:cxnSp>
      <p:sp>
        <p:nvSpPr>
          <p:cNvPr id="96" name="Google Shape;96;p14"/>
          <p:cNvSpPr txBox="1"/>
          <p:nvPr/>
        </p:nvSpPr>
        <p:spPr>
          <a:xfrm>
            <a:off x="2700000" y="5717214"/>
            <a:ext cx="4494600" cy="10467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ru" sz="3400">
                <a:solidFill>
                  <a:srgbClr val="3C3C3B"/>
                </a:solidFill>
                <a:latin typeface="Limelight"/>
                <a:ea typeface="Limelight"/>
                <a:cs typeface="Limelight"/>
                <a:sym typeface="Limelight"/>
              </a:rPr>
              <a:t>Fermentum nec risus nec tempus</a:t>
            </a:r>
            <a:endParaRPr sz="3400">
              <a:solidFill>
                <a:srgbClr val="3C3C3B"/>
              </a:solidFill>
              <a:latin typeface="Limelight"/>
              <a:ea typeface="Limelight"/>
              <a:cs typeface="Limelight"/>
              <a:sym typeface="Limelight"/>
            </a:endParaRPr>
          </a:p>
        </p:txBody>
      </p:sp>
      <p:sp>
        <p:nvSpPr>
          <p:cNvPr id="97" name="Google Shape;97;p14"/>
          <p:cNvSpPr txBox="1"/>
          <p:nvPr/>
        </p:nvSpPr>
        <p:spPr>
          <a:xfrm>
            <a:off x="2700000" y="6873236"/>
            <a:ext cx="2176800" cy="3324900"/>
          </a:xfrm>
          <a:prstGeom prst="rect">
            <a:avLst/>
          </a:prstGeom>
          <a:noFill/>
          <a:ln>
            <a:noFill/>
          </a:ln>
        </p:spPr>
        <p:txBody>
          <a:bodyPr anchorCtr="0" anchor="t" bIns="0" lIns="0" spcFirstLastPara="1" rIns="0" wrap="square" tIns="0">
            <a:spAutoFit/>
          </a:bodyPr>
          <a:lstStyle/>
          <a:p>
            <a:pPr indent="0" lvl="0" marL="0" rtl="0" algn="just">
              <a:spcBef>
                <a:spcPts val="0"/>
              </a:spcBef>
              <a:spcAft>
                <a:spcPts val="0"/>
              </a:spcAft>
              <a:buNone/>
            </a:pPr>
            <a:r>
              <a:rPr lang="ru" sz="1200">
                <a:solidFill>
                  <a:srgbClr val="3C3C3B"/>
                </a:solidFill>
                <a:latin typeface="Alegreya"/>
                <a:ea typeface="Alegreya"/>
                <a:cs typeface="Alegreya"/>
                <a:sym typeface="Alegreya"/>
              </a:rPr>
              <a:t>Sed nec interdum risus, id sagittis ex. Curabitur id eros luctus leo posuere lacinia a eget elit. Quisque viverra, erat sed sollicitudin convallis, lacus tellus lacinia dolor, eget imperdiet diam nisi ac lacus. Vestibulum porttitor mollis ante non cursus. Donec fermentum nec risus nec tempus. Etiam velit purus, eleifend ut interdum at, iaculis eu sem. Morbi in erat ac quam aliquet tempor. Nam at mi a metus semper mollis id a lectus. Nullam vel metus luctus, aliquam diam id, finibus tellus. Ut ac magna eu eros eleifend bibendum. Nulla vestibulum augue risus, ut mollis libero mattis varius. Morbi </a:t>
            </a:r>
            <a:endParaRPr sz="1200">
              <a:solidFill>
                <a:srgbClr val="3C3C3B"/>
              </a:solidFill>
              <a:latin typeface="Alegreya"/>
              <a:ea typeface="Alegreya"/>
              <a:cs typeface="Alegreya"/>
              <a:sym typeface="Alegreya"/>
            </a:endParaRPr>
          </a:p>
        </p:txBody>
      </p:sp>
      <p:sp>
        <p:nvSpPr>
          <p:cNvPr id="98" name="Google Shape;98;p14"/>
          <p:cNvSpPr txBox="1"/>
          <p:nvPr/>
        </p:nvSpPr>
        <p:spPr>
          <a:xfrm>
            <a:off x="5048050" y="6873236"/>
            <a:ext cx="2176800" cy="3324900"/>
          </a:xfrm>
          <a:prstGeom prst="rect">
            <a:avLst/>
          </a:prstGeom>
          <a:noFill/>
          <a:ln>
            <a:noFill/>
          </a:ln>
        </p:spPr>
        <p:txBody>
          <a:bodyPr anchorCtr="0" anchor="t" bIns="0" lIns="0" spcFirstLastPara="1" rIns="0" wrap="square" tIns="0">
            <a:spAutoFit/>
          </a:bodyPr>
          <a:lstStyle/>
          <a:p>
            <a:pPr indent="0" lvl="0" marL="0" rtl="0" algn="just">
              <a:spcBef>
                <a:spcPts val="0"/>
              </a:spcBef>
              <a:spcAft>
                <a:spcPts val="0"/>
              </a:spcAft>
              <a:buClr>
                <a:schemeClr val="dk1"/>
              </a:buClr>
              <a:buSzPts val="1100"/>
              <a:buFont typeface="Arial"/>
              <a:buNone/>
            </a:pPr>
            <a:r>
              <a:rPr lang="ru" sz="1200">
                <a:solidFill>
                  <a:srgbClr val="3C3C3B"/>
                </a:solidFill>
                <a:latin typeface="Alegreya"/>
                <a:ea typeface="Alegreya"/>
                <a:cs typeface="Alegreya"/>
                <a:sym typeface="Alegreya"/>
              </a:rPr>
              <a:t>Sed nec interdum risus, id sagittis ex. Curabitur id eros luctus leo posuere lacinia a eget elit. Quisque viverra, erat sed sollicitudin convallis, lacus tellus lacinia dolor, eget imperdiet diam nisi ac lacus. Vestibulum porttitor mollis ante non cursus. </a:t>
            </a:r>
            <a:endParaRPr sz="1200">
              <a:solidFill>
                <a:srgbClr val="3C3C3B"/>
              </a:solidFill>
              <a:latin typeface="Alegreya"/>
              <a:ea typeface="Alegreya"/>
              <a:cs typeface="Alegreya"/>
              <a:sym typeface="Alegreya"/>
            </a:endParaRPr>
          </a:p>
          <a:p>
            <a:pPr indent="0" lvl="0" marL="0" rtl="0" algn="just">
              <a:spcBef>
                <a:spcPts val="0"/>
              </a:spcBef>
              <a:spcAft>
                <a:spcPts val="0"/>
              </a:spcAft>
              <a:buClr>
                <a:schemeClr val="dk1"/>
              </a:buClr>
              <a:buSzPts val="1100"/>
              <a:buFont typeface="Arial"/>
              <a:buNone/>
            </a:pPr>
            <a:r>
              <a:t/>
            </a:r>
            <a:endParaRPr sz="1200">
              <a:solidFill>
                <a:srgbClr val="3C3C3B"/>
              </a:solidFill>
              <a:latin typeface="Alegreya"/>
              <a:ea typeface="Alegreya"/>
              <a:cs typeface="Alegreya"/>
              <a:sym typeface="Alegreya"/>
            </a:endParaRPr>
          </a:p>
          <a:p>
            <a:pPr indent="0" lvl="0" marL="0" rtl="0" algn="just">
              <a:spcBef>
                <a:spcPts val="0"/>
              </a:spcBef>
              <a:spcAft>
                <a:spcPts val="0"/>
              </a:spcAft>
              <a:buNone/>
            </a:pPr>
            <a:r>
              <a:rPr lang="ru" sz="1200">
                <a:solidFill>
                  <a:srgbClr val="3C3C3B"/>
                </a:solidFill>
                <a:latin typeface="Alegreya"/>
                <a:ea typeface="Alegreya"/>
                <a:cs typeface="Alegreya"/>
                <a:sym typeface="Alegreya"/>
              </a:rPr>
              <a:t>Donec fermentum nec risus nec tempus. Etiam velit purus, eleifend ut interdum at, iaculis eu sem. Morbi in erat ac quam aliquet tempor. Nam at mi a metus semper mollis id a lectus. Nullam vel metus luctus, aliquam diam id, finibus tellus. Ut ac magna eu eros eleifend bibendum. </a:t>
            </a:r>
            <a:endParaRPr sz="1200">
              <a:solidFill>
                <a:srgbClr val="3C3C3B"/>
              </a:solidFill>
              <a:latin typeface="Alegreya"/>
              <a:ea typeface="Alegreya"/>
              <a:cs typeface="Alegreya"/>
              <a:sym typeface="Alegreya"/>
            </a:endParaRPr>
          </a:p>
        </p:txBody>
      </p:sp>
      <p:grpSp>
        <p:nvGrpSpPr>
          <p:cNvPr id="99" name="Google Shape;99;p14"/>
          <p:cNvGrpSpPr/>
          <p:nvPr/>
        </p:nvGrpSpPr>
        <p:grpSpPr>
          <a:xfrm>
            <a:off x="360750" y="5834563"/>
            <a:ext cx="2159200" cy="4344881"/>
            <a:chOff x="360800" y="5834563"/>
            <a:chExt cx="2159200" cy="4344881"/>
          </a:xfrm>
        </p:grpSpPr>
        <p:sp>
          <p:nvSpPr>
            <p:cNvPr id="100" name="Google Shape;100;p14"/>
            <p:cNvSpPr/>
            <p:nvPr/>
          </p:nvSpPr>
          <p:spPr>
            <a:xfrm>
              <a:off x="360800" y="5834563"/>
              <a:ext cx="2151300" cy="4340100"/>
            </a:xfrm>
            <a:prstGeom prst="rect">
              <a:avLst/>
            </a:prstGeom>
            <a:solidFill>
              <a:srgbClr val="E5E8E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1" name="Google Shape;101;p14"/>
            <p:cNvSpPr/>
            <p:nvPr/>
          </p:nvSpPr>
          <p:spPr>
            <a:xfrm>
              <a:off x="903900" y="9948443"/>
              <a:ext cx="1616100" cy="231000"/>
            </a:xfrm>
            <a:prstGeom prst="rect">
              <a:avLst/>
            </a:prstGeom>
            <a:solidFill>
              <a:srgbClr val="E94E1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2" name="Google Shape;102;p14"/>
            <p:cNvSpPr txBox="1"/>
            <p:nvPr/>
          </p:nvSpPr>
          <p:spPr>
            <a:xfrm>
              <a:off x="1026389" y="9984534"/>
              <a:ext cx="1441800" cy="138600"/>
            </a:xfrm>
            <a:prstGeom prst="rect">
              <a:avLst/>
            </a:prstGeom>
            <a:noFill/>
            <a:ln>
              <a:noFill/>
            </a:ln>
          </p:spPr>
          <p:txBody>
            <a:bodyPr anchorCtr="0" anchor="t" bIns="0" lIns="0" spcFirstLastPara="1" rIns="0" wrap="square" tIns="0">
              <a:spAutoFit/>
            </a:bodyPr>
            <a:lstStyle/>
            <a:p>
              <a:pPr indent="0" lvl="0" marL="0" rtl="0" algn="r">
                <a:spcBef>
                  <a:spcPts val="0"/>
                </a:spcBef>
                <a:spcAft>
                  <a:spcPts val="0"/>
                </a:spcAft>
                <a:buNone/>
              </a:pPr>
              <a:r>
                <a:rPr b="1" lang="ru" sz="900">
                  <a:solidFill>
                    <a:schemeClr val="lt1"/>
                  </a:solidFill>
                  <a:latin typeface="Alegreya"/>
                  <a:ea typeface="Alegreya"/>
                  <a:cs typeface="Alegreya"/>
                  <a:sym typeface="Alegreya"/>
                </a:rPr>
                <a:t>Mollis libero mattis varius</a:t>
              </a:r>
              <a:endParaRPr b="1" sz="900">
                <a:solidFill>
                  <a:schemeClr val="lt1"/>
                </a:solidFill>
                <a:latin typeface="Alegreya"/>
                <a:ea typeface="Alegreya"/>
                <a:cs typeface="Alegreya"/>
                <a:sym typeface="Alegreya"/>
              </a:endParaRPr>
            </a:p>
          </p:txBody>
        </p:sp>
        <p:sp>
          <p:nvSpPr>
            <p:cNvPr id="103" name="Google Shape;103;p14"/>
            <p:cNvSpPr txBox="1"/>
            <p:nvPr/>
          </p:nvSpPr>
          <p:spPr>
            <a:xfrm>
              <a:off x="407450" y="7733713"/>
              <a:ext cx="2058000" cy="541800"/>
            </a:xfrm>
            <a:prstGeom prst="rect">
              <a:avLst/>
            </a:prstGeom>
            <a:noFill/>
            <a:ln>
              <a:noFill/>
            </a:ln>
          </p:spPr>
          <p:txBody>
            <a:bodyPr anchorCtr="0" anchor="t" bIns="0" lIns="0" spcFirstLastPara="1" rIns="0" wrap="square" tIns="0">
              <a:spAutoFit/>
            </a:bodyPr>
            <a:lstStyle/>
            <a:p>
              <a:pPr indent="0" lvl="0" marL="0" rtl="0" algn="ctr">
                <a:lnSpc>
                  <a:spcPct val="80000"/>
                </a:lnSpc>
                <a:spcBef>
                  <a:spcPts val="0"/>
                </a:spcBef>
                <a:spcAft>
                  <a:spcPts val="0"/>
                </a:spcAft>
                <a:buNone/>
              </a:pPr>
              <a:r>
                <a:rPr lang="ru" sz="2300">
                  <a:solidFill>
                    <a:srgbClr val="C6C6C6"/>
                  </a:solidFill>
                  <a:latin typeface="Alegreya"/>
                  <a:ea typeface="Alegreya"/>
                  <a:cs typeface="Alegreya"/>
                  <a:sym typeface="Alegreya"/>
                </a:rPr>
                <a:t>PHOTO HERE</a:t>
              </a:r>
              <a:endParaRPr sz="2300">
                <a:solidFill>
                  <a:srgbClr val="C6C6C6"/>
                </a:solidFill>
                <a:latin typeface="Alegreya"/>
                <a:ea typeface="Alegreya"/>
                <a:cs typeface="Alegreya"/>
                <a:sym typeface="Alegreya"/>
              </a:endParaRPr>
            </a:p>
            <a:p>
              <a:pPr indent="0" lvl="0" marL="0" rtl="0" algn="ctr">
                <a:lnSpc>
                  <a:spcPct val="80000"/>
                </a:lnSpc>
                <a:spcBef>
                  <a:spcPts val="0"/>
                </a:spcBef>
                <a:spcAft>
                  <a:spcPts val="0"/>
                </a:spcAft>
                <a:buNone/>
              </a:pPr>
              <a:r>
                <a:rPr lang="ru" sz="2100">
                  <a:solidFill>
                    <a:srgbClr val="C6C6C6"/>
                  </a:solidFill>
                  <a:latin typeface="Alegreya"/>
                  <a:ea typeface="Alegreya"/>
                  <a:cs typeface="Alegreya"/>
                  <a:sym typeface="Alegreya"/>
                </a:rPr>
                <a:t>(2.36x4.75in)</a:t>
              </a:r>
              <a:endParaRPr sz="2100">
                <a:solidFill>
                  <a:srgbClr val="C6C6C6"/>
                </a:solidFill>
                <a:latin typeface="Alegreya"/>
                <a:ea typeface="Alegreya"/>
                <a:cs typeface="Alegreya"/>
                <a:sym typeface="Alegreya"/>
              </a:endParaRPr>
            </a:p>
          </p:txBody>
        </p:sp>
      </p:gr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