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7560000" cx="10692000"/>
  <p:notesSz cx="6858000" cy="9144000"/>
  <p:embeddedFontLst>
    <p:embeddedFont>
      <p:font typeface="Dosis"/>
      <p:regular r:id="rId6"/>
      <p:bold r:id="rId7"/>
    </p:embeddedFont>
    <p:embeddedFont>
      <p:font typeface="Amatic SC"/>
      <p:regular r:id="rId8"/>
      <p:bold r:id="rId9"/>
    </p:embeddedFont>
    <p:embeddedFont>
      <p:font typeface="Dosis Medium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DosisMedium-bold.fntdata"/><Relationship Id="rId10" Type="http://schemas.openxmlformats.org/officeDocument/2006/relationships/font" Target="fonts/DosisMedium-regular.fntdata"/><Relationship Id="rId9" Type="http://schemas.openxmlformats.org/officeDocument/2006/relationships/font" Target="fonts/AmaticSC-bold.fntdata"/><Relationship Id="rId5" Type="http://schemas.openxmlformats.org/officeDocument/2006/relationships/slide" Target="slides/slide1.xml"/><Relationship Id="rId6" Type="http://schemas.openxmlformats.org/officeDocument/2006/relationships/font" Target="fonts/Dosis-regular.fntdata"/><Relationship Id="rId7" Type="http://schemas.openxmlformats.org/officeDocument/2006/relationships/font" Target="fonts/Dosis-bold.fntdata"/><Relationship Id="rId8" Type="http://schemas.openxmlformats.org/officeDocument/2006/relationships/font" Target="fonts/AmaticS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7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29800" cy="217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29800" cy="18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60000" y="1552325"/>
            <a:ext cx="1416900" cy="5467800"/>
          </a:xfrm>
          <a:prstGeom prst="rect">
            <a:avLst/>
          </a:prstGeom>
          <a:solidFill>
            <a:srgbClr val="F4EBE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8904625" y="1552375"/>
            <a:ext cx="1422600" cy="4553400"/>
          </a:xfrm>
          <a:prstGeom prst="rect">
            <a:avLst/>
          </a:prstGeom>
          <a:solidFill>
            <a:srgbClr val="F4EBE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360000" y="1189375"/>
            <a:ext cx="9972000" cy="363000"/>
          </a:xfrm>
          <a:prstGeom prst="rect">
            <a:avLst/>
          </a:prstGeom>
          <a:solidFill>
            <a:srgbClr val="D2A9A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" name="Google Shape;57;p13"/>
          <p:cNvGrpSpPr/>
          <p:nvPr/>
        </p:nvGrpSpPr>
        <p:grpSpPr>
          <a:xfrm>
            <a:off x="327989" y="453975"/>
            <a:ext cx="10004661" cy="631200"/>
            <a:chOff x="327989" y="453975"/>
            <a:chExt cx="10004661" cy="631200"/>
          </a:xfrm>
        </p:grpSpPr>
        <p:sp>
          <p:nvSpPr>
            <p:cNvPr id="58" name="Google Shape;58;p13"/>
            <p:cNvSpPr txBox="1"/>
            <p:nvPr/>
          </p:nvSpPr>
          <p:spPr>
            <a:xfrm>
              <a:off x="327989" y="453975"/>
              <a:ext cx="3864000" cy="63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4100">
                  <a:solidFill>
                    <a:srgbClr val="3A4554"/>
                  </a:solidFill>
                  <a:latin typeface="Amatic SC"/>
                  <a:ea typeface="Amatic SC"/>
                  <a:cs typeface="Amatic SC"/>
                  <a:sym typeface="Amatic SC"/>
                </a:rPr>
                <a:t>BLANK MONTHLY CALENDAR</a:t>
              </a:r>
              <a:endParaRPr b="1" sz="4100">
                <a:solidFill>
                  <a:srgbClr val="3A4554"/>
                </a:solidFill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cxnSp>
          <p:nvCxnSpPr>
            <p:cNvPr id="59" name="Google Shape;59;p13"/>
            <p:cNvCxnSpPr/>
            <p:nvPr/>
          </p:nvCxnSpPr>
          <p:spPr>
            <a:xfrm>
              <a:off x="4197050" y="954075"/>
              <a:ext cx="6135600" cy="0"/>
            </a:xfrm>
            <a:prstGeom prst="straightConnector1">
              <a:avLst/>
            </a:prstGeom>
            <a:noFill/>
            <a:ln cap="flat" cmpd="sng" w="9525">
              <a:solidFill>
                <a:srgbClr val="3A4554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0" name="Google Shape;60;p13"/>
          <p:cNvGrpSpPr/>
          <p:nvPr/>
        </p:nvGrpSpPr>
        <p:grpSpPr>
          <a:xfrm>
            <a:off x="360000" y="1189225"/>
            <a:ext cx="9974875" cy="5839650"/>
            <a:chOff x="360000" y="1189225"/>
            <a:chExt cx="9974875" cy="5839650"/>
          </a:xfrm>
        </p:grpSpPr>
        <p:sp>
          <p:nvSpPr>
            <p:cNvPr id="61" name="Google Shape;61;p13"/>
            <p:cNvSpPr/>
            <p:nvPr/>
          </p:nvSpPr>
          <p:spPr>
            <a:xfrm>
              <a:off x="360000" y="1189225"/>
              <a:ext cx="9972000" cy="5830800"/>
            </a:xfrm>
            <a:prstGeom prst="rect">
              <a:avLst/>
            </a:prstGeom>
            <a:noFill/>
            <a:ln cap="flat" cmpd="sng" w="9525">
              <a:solidFill>
                <a:srgbClr val="3A455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2" name="Google Shape;62;p13"/>
            <p:cNvCxnSpPr/>
            <p:nvPr/>
          </p:nvCxnSpPr>
          <p:spPr>
            <a:xfrm>
              <a:off x="1782239" y="1189375"/>
              <a:ext cx="0" cy="5839500"/>
            </a:xfrm>
            <a:prstGeom prst="straightConnector1">
              <a:avLst/>
            </a:prstGeom>
            <a:noFill/>
            <a:ln cap="flat" cmpd="sng" w="9525">
              <a:solidFill>
                <a:srgbClr val="3A455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3" name="Google Shape;63;p13"/>
            <p:cNvCxnSpPr/>
            <p:nvPr/>
          </p:nvCxnSpPr>
          <p:spPr>
            <a:xfrm>
              <a:off x="3209792" y="1189375"/>
              <a:ext cx="0" cy="5839500"/>
            </a:xfrm>
            <a:prstGeom prst="straightConnector1">
              <a:avLst/>
            </a:prstGeom>
            <a:noFill/>
            <a:ln cap="flat" cmpd="sng" w="9525">
              <a:solidFill>
                <a:srgbClr val="3A455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4" name="Google Shape;64;p13"/>
            <p:cNvCxnSpPr/>
            <p:nvPr/>
          </p:nvCxnSpPr>
          <p:spPr>
            <a:xfrm>
              <a:off x="4632800" y="1189375"/>
              <a:ext cx="0" cy="4916400"/>
            </a:xfrm>
            <a:prstGeom prst="straightConnector1">
              <a:avLst/>
            </a:prstGeom>
            <a:noFill/>
            <a:ln cap="flat" cmpd="sng" w="9525">
              <a:solidFill>
                <a:srgbClr val="3A455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" name="Google Shape;65;p13"/>
            <p:cNvCxnSpPr/>
            <p:nvPr/>
          </p:nvCxnSpPr>
          <p:spPr>
            <a:xfrm>
              <a:off x="6057826" y="1189375"/>
              <a:ext cx="0" cy="4916400"/>
            </a:xfrm>
            <a:prstGeom prst="straightConnector1">
              <a:avLst/>
            </a:prstGeom>
            <a:noFill/>
            <a:ln cap="flat" cmpd="sng" w="9525">
              <a:solidFill>
                <a:srgbClr val="3A455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" name="Google Shape;66;p13"/>
            <p:cNvCxnSpPr/>
            <p:nvPr/>
          </p:nvCxnSpPr>
          <p:spPr>
            <a:xfrm>
              <a:off x="7483949" y="1189375"/>
              <a:ext cx="0" cy="4916400"/>
            </a:xfrm>
            <a:prstGeom prst="straightConnector1">
              <a:avLst/>
            </a:prstGeom>
            <a:noFill/>
            <a:ln cap="flat" cmpd="sng" w="9525">
              <a:solidFill>
                <a:srgbClr val="3A455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" name="Google Shape;67;p13"/>
            <p:cNvCxnSpPr/>
            <p:nvPr/>
          </p:nvCxnSpPr>
          <p:spPr>
            <a:xfrm>
              <a:off x="8904625" y="1189375"/>
              <a:ext cx="0" cy="4916400"/>
            </a:xfrm>
            <a:prstGeom prst="straightConnector1">
              <a:avLst/>
            </a:prstGeom>
            <a:noFill/>
            <a:ln cap="flat" cmpd="sng" w="9525">
              <a:solidFill>
                <a:srgbClr val="3A455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" name="Google Shape;68;p13"/>
            <p:cNvCxnSpPr/>
            <p:nvPr/>
          </p:nvCxnSpPr>
          <p:spPr>
            <a:xfrm>
              <a:off x="360175" y="6105800"/>
              <a:ext cx="9974700" cy="0"/>
            </a:xfrm>
            <a:prstGeom prst="straightConnector1">
              <a:avLst/>
            </a:prstGeom>
            <a:noFill/>
            <a:ln cap="flat" cmpd="sng" w="9525">
              <a:solidFill>
                <a:srgbClr val="3A455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" name="Google Shape;69;p13"/>
            <p:cNvCxnSpPr/>
            <p:nvPr/>
          </p:nvCxnSpPr>
          <p:spPr>
            <a:xfrm>
              <a:off x="360175" y="5191600"/>
              <a:ext cx="9974700" cy="0"/>
            </a:xfrm>
            <a:prstGeom prst="straightConnector1">
              <a:avLst/>
            </a:prstGeom>
            <a:noFill/>
            <a:ln cap="flat" cmpd="sng" w="9525">
              <a:solidFill>
                <a:srgbClr val="3A455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" name="Google Shape;70;p13"/>
            <p:cNvCxnSpPr/>
            <p:nvPr/>
          </p:nvCxnSpPr>
          <p:spPr>
            <a:xfrm>
              <a:off x="360175" y="4277400"/>
              <a:ext cx="9974700" cy="0"/>
            </a:xfrm>
            <a:prstGeom prst="straightConnector1">
              <a:avLst/>
            </a:prstGeom>
            <a:noFill/>
            <a:ln cap="flat" cmpd="sng" w="9525">
              <a:solidFill>
                <a:srgbClr val="3A455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" name="Google Shape;71;p13"/>
            <p:cNvCxnSpPr/>
            <p:nvPr/>
          </p:nvCxnSpPr>
          <p:spPr>
            <a:xfrm>
              <a:off x="360175" y="3363200"/>
              <a:ext cx="9974700" cy="0"/>
            </a:xfrm>
            <a:prstGeom prst="straightConnector1">
              <a:avLst/>
            </a:prstGeom>
            <a:noFill/>
            <a:ln cap="flat" cmpd="sng" w="9525">
              <a:solidFill>
                <a:srgbClr val="3A455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2" name="Google Shape;72;p13"/>
            <p:cNvCxnSpPr/>
            <p:nvPr/>
          </p:nvCxnSpPr>
          <p:spPr>
            <a:xfrm>
              <a:off x="360175" y="2449000"/>
              <a:ext cx="9974700" cy="0"/>
            </a:xfrm>
            <a:prstGeom prst="straightConnector1">
              <a:avLst/>
            </a:prstGeom>
            <a:noFill/>
            <a:ln cap="flat" cmpd="sng" w="9525">
              <a:solidFill>
                <a:srgbClr val="3A455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3" name="Google Shape;73;p13"/>
            <p:cNvCxnSpPr/>
            <p:nvPr/>
          </p:nvCxnSpPr>
          <p:spPr>
            <a:xfrm>
              <a:off x="360175" y="1552325"/>
              <a:ext cx="9974700" cy="0"/>
            </a:xfrm>
            <a:prstGeom prst="straightConnector1">
              <a:avLst/>
            </a:prstGeom>
            <a:noFill/>
            <a:ln cap="flat" cmpd="sng" w="9525">
              <a:solidFill>
                <a:srgbClr val="3A455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74" name="Google Shape;74;p13"/>
            <p:cNvGrpSpPr/>
            <p:nvPr/>
          </p:nvGrpSpPr>
          <p:grpSpPr>
            <a:xfrm>
              <a:off x="3428125" y="6250913"/>
              <a:ext cx="3155700" cy="535287"/>
              <a:chOff x="3428125" y="6250913"/>
              <a:chExt cx="3155700" cy="535287"/>
            </a:xfrm>
          </p:grpSpPr>
          <p:sp>
            <p:nvSpPr>
              <p:cNvPr id="75" name="Google Shape;75;p13"/>
              <p:cNvSpPr txBox="1"/>
              <p:nvPr/>
            </p:nvSpPr>
            <p:spPr>
              <a:xfrm>
                <a:off x="3428125" y="6250913"/>
                <a:ext cx="683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A4554"/>
                    </a:solidFill>
                    <a:latin typeface="Dosis Medium"/>
                    <a:ea typeface="Dosis Medium"/>
                    <a:cs typeface="Dosis Medium"/>
                    <a:sym typeface="Dosis Medium"/>
                  </a:rPr>
                  <a:t>Notes</a:t>
                </a:r>
                <a:endParaRPr sz="1200">
                  <a:solidFill>
                    <a:srgbClr val="3A4554"/>
                  </a:solidFill>
                  <a:latin typeface="Dosis Medium"/>
                  <a:ea typeface="Dosis Medium"/>
                  <a:cs typeface="Dosis Medium"/>
                  <a:sym typeface="Dosis Medium"/>
                </a:endParaRPr>
              </a:p>
            </p:txBody>
          </p:sp>
          <p:cxnSp>
            <p:nvCxnSpPr>
              <p:cNvPr id="76" name="Google Shape;76;p13"/>
              <p:cNvCxnSpPr/>
              <p:nvPr/>
            </p:nvCxnSpPr>
            <p:spPr>
              <a:xfrm>
                <a:off x="3428125" y="6528525"/>
                <a:ext cx="3155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BC9CC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7" name="Google Shape;77;p13"/>
              <p:cNvCxnSpPr/>
              <p:nvPr/>
            </p:nvCxnSpPr>
            <p:spPr>
              <a:xfrm>
                <a:off x="3428125" y="6786200"/>
                <a:ext cx="3155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BC9CC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8" name="Google Shape;78;p13"/>
            <p:cNvGrpSpPr/>
            <p:nvPr/>
          </p:nvGrpSpPr>
          <p:grpSpPr>
            <a:xfrm>
              <a:off x="6867478" y="6528525"/>
              <a:ext cx="3261732" cy="257675"/>
              <a:chOff x="3428125" y="6528525"/>
              <a:chExt cx="3155700" cy="257675"/>
            </a:xfrm>
          </p:grpSpPr>
          <p:cxnSp>
            <p:nvCxnSpPr>
              <p:cNvPr id="79" name="Google Shape;79;p13"/>
              <p:cNvCxnSpPr/>
              <p:nvPr/>
            </p:nvCxnSpPr>
            <p:spPr>
              <a:xfrm>
                <a:off x="3428125" y="6528525"/>
                <a:ext cx="3155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BC9CC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0" name="Google Shape;80;p13"/>
              <p:cNvCxnSpPr/>
              <p:nvPr/>
            </p:nvCxnSpPr>
            <p:spPr>
              <a:xfrm>
                <a:off x="3428125" y="6786200"/>
                <a:ext cx="3155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BC9CC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81" name="Google Shape;81;p13"/>
          <p:cNvGrpSpPr/>
          <p:nvPr/>
        </p:nvGrpSpPr>
        <p:grpSpPr>
          <a:xfrm>
            <a:off x="360175" y="1278475"/>
            <a:ext cx="9972450" cy="184800"/>
            <a:chOff x="360175" y="1278475"/>
            <a:chExt cx="9972450" cy="184800"/>
          </a:xfrm>
        </p:grpSpPr>
        <p:sp>
          <p:nvSpPr>
            <p:cNvPr id="82" name="Google Shape;82;p13"/>
            <p:cNvSpPr txBox="1"/>
            <p:nvPr/>
          </p:nvSpPr>
          <p:spPr>
            <a:xfrm>
              <a:off x="360175" y="1278475"/>
              <a:ext cx="14226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lt1"/>
                  </a:solidFill>
                  <a:latin typeface="Dosis"/>
                  <a:ea typeface="Dosis"/>
                  <a:cs typeface="Dosis"/>
                  <a:sym typeface="Dosis"/>
                </a:rPr>
                <a:t>Sunday</a:t>
              </a:r>
              <a:endParaRPr b="1" sz="12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83" name="Google Shape;83;p13"/>
            <p:cNvSpPr txBox="1"/>
            <p:nvPr/>
          </p:nvSpPr>
          <p:spPr>
            <a:xfrm>
              <a:off x="1776825" y="1278475"/>
              <a:ext cx="1433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lt1"/>
                  </a:solidFill>
                  <a:latin typeface="Dosis"/>
                  <a:ea typeface="Dosis"/>
                  <a:cs typeface="Dosis"/>
                  <a:sym typeface="Dosis"/>
                </a:rPr>
                <a:t>Monday</a:t>
              </a:r>
              <a:endParaRPr b="1" sz="12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84" name="Google Shape;84;p13"/>
            <p:cNvSpPr txBox="1"/>
            <p:nvPr/>
          </p:nvSpPr>
          <p:spPr>
            <a:xfrm>
              <a:off x="3210300" y="1278475"/>
              <a:ext cx="14226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lt1"/>
                  </a:solidFill>
                  <a:latin typeface="Dosis"/>
                  <a:ea typeface="Dosis"/>
                  <a:cs typeface="Dosis"/>
                  <a:sym typeface="Dosis"/>
                </a:rPr>
                <a:t>Tuesday</a:t>
              </a:r>
              <a:endParaRPr b="1" sz="12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85" name="Google Shape;85;p13"/>
            <p:cNvSpPr txBox="1"/>
            <p:nvPr/>
          </p:nvSpPr>
          <p:spPr>
            <a:xfrm>
              <a:off x="4632900" y="1278475"/>
              <a:ext cx="1425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lt1"/>
                  </a:solidFill>
                  <a:latin typeface="Dosis"/>
                  <a:ea typeface="Dosis"/>
                  <a:cs typeface="Dosis"/>
                  <a:sym typeface="Dosis"/>
                </a:rPr>
                <a:t>Wednesday</a:t>
              </a:r>
              <a:endParaRPr b="1" sz="12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6057900" y="1278475"/>
              <a:ext cx="1426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lt1"/>
                  </a:solidFill>
                  <a:latin typeface="Dosis"/>
                  <a:ea typeface="Dosis"/>
                  <a:cs typeface="Dosis"/>
                  <a:sym typeface="Dosis"/>
                </a:rPr>
                <a:t>Thursday</a:t>
              </a:r>
              <a:endParaRPr b="1" sz="12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87" name="Google Shape;87;p13"/>
            <p:cNvSpPr txBox="1"/>
            <p:nvPr/>
          </p:nvSpPr>
          <p:spPr>
            <a:xfrm>
              <a:off x="7484125" y="1278475"/>
              <a:ext cx="1420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lt1"/>
                  </a:solidFill>
                  <a:latin typeface="Dosis"/>
                  <a:ea typeface="Dosis"/>
                  <a:cs typeface="Dosis"/>
                  <a:sym typeface="Dosis"/>
                </a:rPr>
                <a:t>Friday</a:t>
              </a:r>
              <a:endParaRPr b="1" sz="12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88" name="Google Shape;88;p13"/>
            <p:cNvSpPr txBox="1"/>
            <p:nvPr/>
          </p:nvSpPr>
          <p:spPr>
            <a:xfrm>
              <a:off x="8904625" y="1278475"/>
              <a:ext cx="1428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lt1"/>
                  </a:solidFill>
                  <a:latin typeface="Dosis"/>
                  <a:ea typeface="Dosis"/>
                  <a:cs typeface="Dosis"/>
                  <a:sym typeface="Dosis"/>
                </a:rPr>
                <a:t>Saturday</a:t>
              </a:r>
              <a:endParaRPr b="1" sz="12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