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Shadows Into Light"/>
      <p:regular r:id="rId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ShadowsInto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50000" y="450000"/>
            <a:ext cx="9792086" cy="6660000"/>
            <a:chOff x="450000" y="450000"/>
            <a:chExt cx="9792086" cy="6660000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450000" y="450000"/>
              <a:ext cx="9792050" cy="6660000"/>
              <a:chOff x="450000" y="450000"/>
              <a:chExt cx="9792050" cy="6660000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8846725" y="1344300"/>
                <a:ext cx="1395300" cy="57657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13"/>
              <p:cNvSpPr/>
              <p:nvPr/>
            </p:nvSpPr>
            <p:spPr>
              <a:xfrm>
                <a:off x="450000" y="1344300"/>
                <a:ext cx="1403100" cy="57657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58" name="Google Shape;58;p13"/>
              <p:cNvGrpSpPr/>
              <p:nvPr/>
            </p:nvGrpSpPr>
            <p:grpSpPr>
              <a:xfrm>
                <a:off x="450000" y="450000"/>
                <a:ext cx="9792050" cy="6660000"/>
                <a:chOff x="450000" y="450000"/>
                <a:chExt cx="9792050" cy="6660000"/>
              </a:xfrm>
            </p:grpSpPr>
            <p:sp>
              <p:nvSpPr>
                <p:cNvPr id="59" name="Google Shape;59;p13"/>
                <p:cNvSpPr/>
                <p:nvPr/>
              </p:nvSpPr>
              <p:spPr>
                <a:xfrm>
                  <a:off x="450000" y="450000"/>
                  <a:ext cx="9792000" cy="895200"/>
                </a:xfrm>
                <a:prstGeom prst="rect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" name="Google Shape;60;p13"/>
                <p:cNvSpPr/>
                <p:nvPr/>
              </p:nvSpPr>
              <p:spPr>
                <a:xfrm>
                  <a:off x="450000" y="1345200"/>
                  <a:ext cx="9792000" cy="392700"/>
                </a:xfrm>
                <a:prstGeom prst="rect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" name="Google Shape;61;p13"/>
                <p:cNvSpPr/>
                <p:nvPr/>
              </p:nvSpPr>
              <p:spPr>
                <a:xfrm>
                  <a:off x="450000" y="1737900"/>
                  <a:ext cx="9792000" cy="5372100"/>
                </a:xfrm>
                <a:prstGeom prst="rect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62" name="Google Shape;62;p13"/>
                <p:cNvGrpSpPr/>
                <p:nvPr/>
              </p:nvGrpSpPr>
              <p:grpSpPr>
                <a:xfrm>
                  <a:off x="1855975" y="1350239"/>
                  <a:ext cx="6989525" cy="5759703"/>
                  <a:chOff x="1855975" y="1350250"/>
                  <a:chExt cx="6989525" cy="5767200"/>
                </a:xfrm>
              </p:grpSpPr>
              <p:cxnSp>
                <p:nvCxnSpPr>
                  <p:cNvPr id="63" name="Google Shape;63;p13"/>
                  <p:cNvCxnSpPr/>
                  <p:nvPr/>
                </p:nvCxnSpPr>
                <p:spPr>
                  <a:xfrm>
                    <a:off x="1855975" y="1350250"/>
                    <a:ext cx="0" cy="57672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64" name="Google Shape;64;p13"/>
                  <p:cNvCxnSpPr/>
                  <p:nvPr/>
                </p:nvCxnSpPr>
                <p:spPr>
                  <a:xfrm>
                    <a:off x="3246247" y="1350250"/>
                    <a:ext cx="0" cy="57672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65" name="Google Shape;65;p13"/>
                  <p:cNvCxnSpPr/>
                  <p:nvPr/>
                </p:nvCxnSpPr>
                <p:spPr>
                  <a:xfrm>
                    <a:off x="4638042" y="1350250"/>
                    <a:ext cx="0" cy="57672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66" name="Google Shape;66;p13"/>
                  <p:cNvCxnSpPr/>
                  <p:nvPr/>
                </p:nvCxnSpPr>
                <p:spPr>
                  <a:xfrm>
                    <a:off x="6037542" y="1350250"/>
                    <a:ext cx="0" cy="57672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67" name="Google Shape;67;p13"/>
                  <p:cNvCxnSpPr/>
                  <p:nvPr/>
                </p:nvCxnSpPr>
                <p:spPr>
                  <a:xfrm>
                    <a:off x="7444221" y="1350250"/>
                    <a:ext cx="0" cy="57672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68" name="Google Shape;68;p13"/>
                  <p:cNvCxnSpPr/>
                  <p:nvPr/>
                </p:nvCxnSpPr>
                <p:spPr>
                  <a:xfrm>
                    <a:off x="8845500" y="1350250"/>
                    <a:ext cx="0" cy="57672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cxnSp>
              <p:nvCxnSpPr>
                <p:cNvPr id="69" name="Google Shape;69;p13"/>
                <p:cNvCxnSpPr/>
                <p:nvPr/>
              </p:nvCxnSpPr>
              <p:spPr>
                <a:xfrm>
                  <a:off x="451250" y="2807175"/>
                  <a:ext cx="9790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" name="Google Shape;70;p13"/>
                <p:cNvCxnSpPr/>
                <p:nvPr/>
              </p:nvCxnSpPr>
              <p:spPr>
                <a:xfrm>
                  <a:off x="451250" y="3882800"/>
                  <a:ext cx="9790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" name="Google Shape;71;p13"/>
                <p:cNvCxnSpPr/>
                <p:nvPr/>
              </p:nvCxnSpPr>
              <p:spPr>
                <a:xfrm>
                  <a:off x="451250" y="4954825"/>
                  <a:ext cx="9790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2" name="Google Shape;72;p13"/>
                <p:cNvCxnSpPr/>
                <p:nvPr/>
              </p:nvCxnSpPr>
              <p:spPr>
                <a:xfrm>
                  <a:off x="451250" y="6030450"/>
                  <a:ext cx="9790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73" name="Google Shape;73;p13"/>
            <p:cNvSpPr txBox="1"/>
            <p:nvPr/>
          </p:nvSpPr>
          <p:spPr>
            <a:xfrm>
              <a:off x="2263050" y="608745"/>
              <a:ext cx="61659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800">
                  <a:latin typeface="Shadows Into Light"/>
                  <a:ea typeface="Shadows Into Light"/>
                  <a:cs typeface="Shadows Into Light"/>
                  <a:sym typeface="Shadows Into Light"/>
                </a:rPr>
                <a:t>Name of the Month</a:t>
              </a:r>
              <a:endParaRPr sz="3800">
                <a:latin typeface="Shadows Into Light"/>
                <a:ea typeface="Shadows Into Light"/>
                <a:cs typeface="Shadows Into Light"/>
                <a:sym typeface="Shadows Into Light"/>
              </a:endParaRPr>
            </a:p>
          </p:txBody>
        </p:sp>
        <p:grpSp>
          <p:nvGrpSpPr>
            <p:cNvPr id="74" name="Google Shape;74;p13"/>
            <p:cNvGrpSpPr/>
            <p:nvPr/>
          </p:nvGrpSpPr>
          <p:grpSpPr>
            <a:xfrm>
              <a:off x="450000" y="1393500"/>
              <a:ext cx="9792086" cy="292500"/>
              <a:chOff x="450000" y="1393500"/>
              <a:chExt cx="9792086" cy="2925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450000" y="1393500"/>
                <a:ext cx="13989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chemeClr val="dk1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Sun</a:t>
                </a:r>
                <a:endParaRPr sz="1900">
                  <a:solidFill>
                    <a:schemeClr val="dk1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1848864" y="1393500"/>
                <a:ext cx="13989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chemeClr val="dk1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Mon</a:t>
                </a:r>
                <a:endParaRPr sz="1900">
                  <a:solidFill>
                    <a:schemeClr val="dk1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3247729" y="1393500"/>
                <a:ext cx="13989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chemeClr val="dk1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Tue</a:t>
                </a:r>
                <a:endParaRPr sz="1900">
                  <a:solidFill>
                    <a:schemeClr val="dk1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4646593" y="1393500"/>
                <a:ext cx="13989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chemeClr val="dk1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Wed</a:t>
                </a:r>
                <a:endParaRPr sz="1900">
                  <a:solidFill>
                    <a:schemeClr val="dk1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6045457" y="1393500"/>
                <a:ext cx="13989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chemeClr val="dk1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Thu</a:t>
                </a:r>
                <a:endParaRPr sz="1900">
                  <a:solidFill>
                    <a:schemeClr val="dk1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7444321" y="1393500"/>
                <a:ext cx="13989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chemeClr val="dk1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Fri</a:t>
                </a:r>
                <a:endParaRPr sz="1900">
                  <a:solidFill>
                    <a:schemeClr val="dk1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8843186" y="1393500"/>
                <a:ext cx="13989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chemeClr val="dk1"/>
                    </a:solidFill>
                    <a:latin typeface="Shadows Into Light"/>
                    <a:ea typeface="Shadows Into Light"/>
                    <a:cs typeface="Shadows Into Light"/>
                    <a:sym typeface="Shadows Into Light"/>
                  </a:rPr>
                  <a:t>Sat</a:t>
                </a:r>
                <a:endParaRPr sz="1900">
                  <a:solidFill>
                    <a:schemeClr val="dk1"/>
                  </a:solidFill>
                  <a:latin typeface="Shadows Into Light"/>
                  <a:ea typeface="Shadows Into Light"/>
                  <a:cs typeface="Shadows Into Light"/>
                  <a:sym typeface="Shadows Into Light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