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Nunito SemiBold"/>
      <p:regular r:id="rId6"/>
      <p:bold r:id="rId7"/>
      <p:italic r:id="rId8"/>
      <p:boldItalic r:id="rId9"/>
    </p:embeddedFont>
    <p:embeddedFont>
      <p:font typeface="Lora SemiBold"/>
      <p:regular r:id="rId10"/>
      <p:bold r:id="rId11"/>
      <p:italic r:id="rId12"/>
      <p:boldItalic r:id="rId13"/>
    </p:embeddedFont>
    <p:embeddedFont>
      <p:font typeface="Montserrat Light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oraSemiBold-bold.fntdata"/><Relationship Id="rId10" Type="http://schemas.openxmlformats.org/officeDocument/2006/relationships/font" Target="fonts/LoraSemiBold-regular.fntdata"/><Relationship Id="rId13" Type="http://schemas.openxmlformats.org/officeDocument/2006/relationships/font" Target="fonts/LoraSemiBold-boldItalic.fntdata"/><Relationship Id="rId12" Type="http://schemas.openxmlformats.org/officeDocument/2006/relationships/font" Target="fonts/LoraSemiBold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NunitoSemiBold-boldItalic.fntdata"/><Relationship Id="rId15" Type="http://schemas.openxmlformats.org/officeDocument/2006/relationships/font" Target="fonts/MontserratLight-bold.fntdata"/><Relationship Id="rId14" Type="http://schemas.openxmlformats.org/officeDocument/2006/relationships/font" Target="fonts/MontserratLight-regular.fntdata"/><Relationship Id="rId17" Type="http://schemas.openxmlformats.org/officeDocument/2006/relationships/font" Target="fonts/MontserratLight-boldItalic.fntdata"/><Relationship Id="rId16" Type="http://schemas.openxmlformats.org/officeDocument/2006/relationships/font" Target="fonts/MontserratLight-italic.fntdata"/><Relationship Id="rId5" Type="http://schemas.openxmlformats.org/officeDocument/2006/relationships/slide" Target="slides/slide1.xml"/><Relationship Id="rId6" Type="http://schemas.openxmlformats.org/officeDocument/2006/relationships/font" Target="fonts/NunitoSemiBold-regular.fntdata"/><Relationship Id="rId7" Type="http://schemas.openxmlformats.org/officeDocument/2006/relationships/font" Target="fonts/NunitoSemiBold-bold.fntdata"/><Relationship Id="rId8" Type="http://schemas.openxmlformats.org/officeDocument/2006/relationships/font" Target="fonts/Nunito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70000" y="270000"/>
            <a:ext cx="7020000" cy="10152000"/>
          </a:xfrm>
          <a:prstGeom prst="rect">
            <a:avLst/>
          </a:prstGeom>
          <a:solidFill>
            <a:srgbClr val="F7F7F7"/>
          </a:solidFill>
          <a:ln cap="flat" cmpd="sng" w="19050">
            <a:solidFill>
              <a:srgbClr val="6D6D6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447500" y="796761"/>
            <a:ext cx="4665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1C1C1C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YOU ARE INVITED TO THE WEDDING OF</a:t>
            </a:r>
            <a:endParaRPr sz="1100">
              <a:solidFill>
                <a:srgbClr val="1C1C1C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55500" y="2227633"/>
            <a:ext cx="6249000" cy="16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6600">
                <a:solidFill>
                  <a:srgbClr val="1C1C1C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 OLIVIA</a:t>
            </a:r>
            <a:r>
              <a:rPr lang="uk" sz="6600">
                <a:solidFill>
                  <a:srgbClr val="1C1C1C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endParaRPr sz="6600">
              <a:solidFill>
                <a:srgbClr val="1C1C1C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6600">
                <a:solidFill>
                  <a:srgbClr val="1C1C1C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HARPER</a:t>
            </a:r>
            <a:endParaRPr sz="6600">
              <a:solidFill>
                <a:srgbClr val="1C1C1C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2464125" y="4266098"/>
            <a:ext cx="2631750" cy="842800"/>
            <a:chOff x="2464125" y="4305225"/>
            <a:chExt cx="2631750" cy="842800"/>
          </a:xfrm>
        </p:grpSpPr>
        <p:pic>
          <p:nvPicPr>
            <p:cNvPr id="59" name="Google Shape;59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91950" y="4305225"/>
              <a:ext cx="776100" cy="8428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0" name="Google Shape;60;p13"/>
            <p:cNvGrpSpPr/>
            <p:nvPr/>
          </p:nvGrpSpPr>
          <p:grpSpPr>
            <a:xfrm>
              <a:off x="2464125" y="4727101"/>
              <a:ext cx="2631750" cy="0"/>
              <a:chOff x="2464125" y="4727101"/>
              <a:chExt cx="2631750" cy="0"/>
            </a:xfrm>
          </p:grpSpPr>
          <p:cxnSp>
            <p:nvCxnSpPr>
              <p:cNvPr id="61" name="Google Shape;61;p13"/>
              <p:cNvCxnSpPr/>
              <p:nvPr/>
            </p:nvCxnSpPr>
            <p:spPr>
              <a:xfrm>
                <a:off x="2464125" y="4727101"/>
                <a:ext cx="579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C1C1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4516875" y="4727101"/>
                <a:ext cx="579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C1C1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63" name="Google Shape;63;p13"/>
          <p:cNvSpPr txBox="1"/>
          <p:nvPr/>
        </p:nvSpPr>
        <p:spPr>
          <a:xfrm>
            <a:off x="655500" y="5666662"/>
            <a:ext cx="6249000" cy="16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6600">
                <a:solidFill>
                  <a:srgbClr val="1C1C1C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CALEB</a:t>
            </a:r>
            <a:endParaRPr sz="6600">
              <a:solidFill>
                <a:srgbClr val="1C1C1C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6600">
                <a:solidFill>
                  <a:srgbClr val="1C1C1C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BROOKS</a:t>
            </a:r>
            <a:endParaRPr sz="6600">
              <a:solidFill>
                <a:srgbClr val="1C1C1C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447500" y="8348589"/>
            <a:ext cx="4665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1C1C1C"/>
                </a:solidFill>
                <a:latin typeface="Lora SemiBold"/>
                <a:ea typeface="Lora SemiBold"/>
                <a:cs typeface="Lora SemiBold"/>
                <a:sym typeface="Lora SemiBold"/>
              </a:rPr>
              <a:t>SUNDAY, JULY 13, 2025</a:t>
            </a:r>
            <a:endParaRPr sz="1100">
              <a:solidFill>
                <a:srgbClr val="1C1C1C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447500" y="8553730"/>
            <a:ext cx="4665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1C1C1C"/>
                </a:solidFill>
                <a:latin typeface="Lora SemiBold"/>
                <a:ea typeface="Lora SemiBold"/>
                <a:cs typeface="Lora SemiBold"/>
                <a:sym typeface="Lora SemiBold"/>
              </a:rPr>
              <a:t>AT THREE O’CLOCK IN THE AFTERNOON</a:t>
            </a:r>
            <a:endParaRPr sz="1100">
              <a:solidFill>
                <a:srgbClr val="1C1C1C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447500" y="9726039"/>
            <a:ext cx="4665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1C1C1C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OAKWOOD EVENT CENTER, CRYSTAL SPRINGS </a:t>
            </a:r>
            <a:endParaRPr sz="1100">
              <a:solidFill>
                <a:srgbClr val="1C1C1C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