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4000"/>
  <p:notesSz cx="6858000" cy="9144000"/>
  <p:embeddedFontLst>
    <p:embeddedFont>
      <p:font typeface="Merriweather"/>
      <p:regular r:id="rId8"/>
      <p:bold r:id="rId9"/>
      <p:italic r:id="rId10"/>
      <p:boldItalic r:id="rId11"/>
    </p:embeddedFont>
    <p:embeddedFont>
      <p:font typeface="Source Sans Pr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13">
          <p15:clr>
            <a:srgbClr val="9AA0A6"/>
          </p15:clr>
        </p15:guide>
        <p15:guide id="2" pos="1905">
          <p15:clr>
            <a:srgbClr val="9AA0A6"/>
          </p15:clr>
        </p15:guide>
        <p15:guide id="3" orient="horz" pos="1051">
          <p15:clr>
            <a:srgbClr val="9AA0A6"/>
          </p15:clr>
        </p15:guide>
        <p15:guide id="4" orient="horz" pos="113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3"/>
        <p:guide pos="1905"/>
        <p:guide pos="1051" orient="horz"/>
        <p:guide pos="113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erriweather-boldItalic.fntdata"/><Relationship Id="rId10" Type="http://schemas.openxmlformats.org/officeDocument/2006/relationships/font" Target="fonts/Merriweather-italic.fntdata"/><Relationship Id="rId13" Type="http://schemas.openxmlformats.org/officeDocument/2006/relationships/font" Target="fonts/SourceSansPro-bold.fntdata"/><Relationship Id="rId12" Type="http://schemas.openxmlformats.org/officeDocument/2006/relationships/font" Target="fonts/SourceSansPr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erriweather-bold.fntdata"/><Relationship Id="rId15" Type="http://schemas.openxmlformats.org/officeDocument/2006/relationships/font" Target="fonts/SourceSansPro-boldItalic.fntdata"/><Relationship Id="rId14" Type="http://schemas.openxmlformats.org/officeDocument/2006/relationships/font" Target="fonts/SourceSansPr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Merriweather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ddaee03c51_0_4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ddaee03c51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221" y="265780"/>
            <a:ext cx="2985600" cy="7326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218" y="1011656"/>
            <a:ext cx="2985600" cy="282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218" y="394837"/>
            <a:ext cx="2985600" cy="7008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218" y="1125204"/>
            <a:ext cx="2985600" cy="4644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218" y="767757"/>
            <a:ext cx="2985600" cy="3006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218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3243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218" y="198324"/>
            <a:ext cx="984000" cy="2697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218" y="496025"/>
            <a:ext cx="984000" cy="1134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781" y="160683"/>
            <a:ext cx="2231100" cy="1460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2000" y="-45"/>
            <a:ext cx="16020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25" lIns="32225" spcFirstLastPara="1" rIns="32225" wrap="square" tIns="32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3030" y="440188"/>
            <a:ext cx="1417500" cy="5292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3030" y="1000573"/>
            <a:ext cx="1417500" cy="4410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30770" y="258462"/>
            <a:ext cx="1344600" cy="1319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218" y="1510127"/>
            <a:ext cx="2101800" cy="2160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6.png"/><Relationship Id="rId7" Type="http://schemas.openxmlformats.org/officeDocument/2006/relationships/image" Target="../media/image4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71450" y="627975"/>
            <a:ext cx="17340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Merriweather"/>
                <a:ea typeface="Merriweather"/>
                <a:cs typeface="Merriweather"/>
                <a:sym typeface="Merriweather"/>
              </a:rPr>
              <a:t>Ursula</a:t>
            </a:r>
            <a:endParaRPr sz="2000"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latin typeface="Merriweather"/>
                <a:ea typeface="Merriweather"/>
                <a:cs typeface="Merriweather"/>
                <a:sym typeface="Merriweather"/>
              </a:rPr>
              <a:t>Gutmann</a:t>
            </a:r>
            <a:endParaRPr b="1" sz="20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71450" y="1266850"/>
            <a:ext cx="1364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Source Sans Pro"/>
                <a:ea typeface="Source Sans Pro"/>
                <a:cs typeface="Source Sans Pro"/>
                <a:sym typeface="Source Sans Pro"/>
              </a:rPr>
              <a:t>Mobile Developer</a:t>
            </a:r>
            <a:endParaRPr sz="9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56" name="Google Shape;56;p13"/>
          <p:cNvCxnSpPr/>
          <p:nvPr/>
        </p:nvCxnSpPr>
        <p:spPr>
          <a:xfrm>
            <a:off x="1062050" y="1464500"/>
            <a:ext cx="19566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71450" y="0"/>
            <a:ext cx="2302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Merriweather"/>
                <a:ea typeface="Merriweather"/>
                <a:cs typeface="Merriweather"/>
                <a:sym typeface="Merriweather"/>
              </a:rPr>
              <a:t>Ursula </a:t>
            </a:r>
            <a:r>
              <a:rPr b="1" lang="ru" sz="2000">
                <a:latin typeface="Merriweather"/>
                <a:ea typeface="Merriweather"/>
                <a:cs typeface="Merriweather"/>
                <a:sym typeface="Merriweather"/>
              </a:rPr>
              <a:t>Gutmann</a:t>
            </a:r>
            <a:endParaRPr b="1" sz="20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71450" y="298350"/>
            <a:ext cx="13647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Source Sans Pro"/>
                <a:ea typeface="Source Sans Pro"/>
                <a:cs typeface="Source Sans Pro"/>
                <a:sym typeface="Source Sans Pro"/>
              </a:rPr>
              <a:t>Mobile Developer</a:t>
            </a:r>
            <a:endParaRPr sz="11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988" y="1400700"/>
            <a:ext cx="216000" cy="21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9988" y="702000"/>
            <a:ext cx="216000" cy="21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9988" y="1051350"/>
            <a:ext cx="216000" cy="216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6" name="Google Shape;66;p14"/>
          <p:cNvGrpSpPr/>
          <p:nvPr/>
        </p:nvGrpSpPr>
        <p:grpSpPr>
          <a:xfrm>
            <a:off x="459238" y="702000"/>
            <a:ext cx="454800" cy="108125"/>
            <a:chOff x="470300" y="850250"/>
            <a:chExt cx="454800" cy="108125"/>
          </a:xfrm>
        </p:grpSpPr>
        <p:sp>
          <p:nvSpPr>
            <p:cNvPr id="67" name="Google Shape;67;p14"/>
            <p:cNvSpPr/>
            <p:nvPr/>
          </p:nvSpPr>
          <p:spPr>
            <a:xfrm>
              <a:off x="470300" y="851275"/>
              <a:ext cx="454800" cy="107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4"/>
            <p:cNvSpPr txBox="1"/>
            <p:nvPr/>
          </p:nvSpPr>
          <p:spPr>
            <a:xfrm>
              <a:off x="507284" y="850250"/>
              <a:ext cx="4023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Mobile</a:t>
              </a:r>
              <a:r>
                <a:rPr lang="ru" sz="7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:</a:t>
              </a:r>
              <a:endParaRPr sz="7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sp>
        <p:nvSpPr>
          <p:cNvPr id="69" name="Google Shape;69;p14"/>
          <p:cNvSpPr txBox="1"/>
          <p:nvPr/>
        </p:nvSpPr>
        <p:spPr>
          <a:xfrm>
            <a:off x="362638" y="810125"/>
            <a:ext cx="8406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latin typeface="Source Sans Pro"/>
                <a:ea typeface="Source Sans Pro"/>
                <a:cs typeface="Source Sans Pro"/>
                <a:sym typeface="Source Sans Pro"/>
              </a:rPr>
              <a:t>+1 425-418-9283</a:t>
            </a:r>
            <a:endParaRPr sz="7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70" name="Google Shape;70;p14"/>
          <p:cNvCxnSpPr/>
          <p:nvPr/>
        </p:nvCxnSpPr>
        <p:spPr>
          <a:xfrm>
            <a:off x="182175" y="969175"/>
            <a:ext cx="13182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71" name="Google Shape;71;p14"/>
          <p:cNvGrpSpPr/>
          <p:nvPr/>
        </p:nvGrpSpPr>
        <p:grpSpPr>
          <a:xfrm>
            <a:off x="459238" y="1051350"/>
            <a:ext cx="454800" cy="108125"/>
            <a:chOff x="470300" y="850250"/>
            <a:chExt cx="454800" cy="108125"/>
          </a:xfrm>
        </p:grpSpPr>
        <p:sp>
          <p:nvSpPr>
            <p:cNvPr id="72" name="Google Shape;72;p14"/>
            <p:cNvSpPr/>
            <p:nvPr/>
          </p:nvSpPr>
          <p:spPr>
            <a:xfrm>
              <a:off x="470300" y="851275"/>
              <a:ext cx="454800" cy="107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4"/>
            <p:cNvSpPr txBox="1"/>
            <p:nvPr/>
          </p:nvSpPr>
          <p:spPr>
            <a:xfrm>
              <a:off x="507284" y="850250"/>
              <a:ext cx="4023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Mail:</a:t>
              </a:r>
              <a:endParaRPr sz="7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sp>
        <p:nvSpPr>
          <p:cNvPr id="74" name="Google Shape;74;p14"/>
          <p:cNvSpPr txBox="1"/>
          <p:nvPr/>
        </p:nvSpPr>
        <p:spPr>
          <a:xfrm>
            <a:off x="362638" y="1159475"/>
            <a:ext cx="8406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latin typeface="Source Sans Pro"/>
                <a:ea typeface="Source Sans Pro"/>
                <a:cs typeface="Source Sans Pro"/>
                <a:sym typeface="Source Sans Pro"/>
              </a:rPr>
              <a:t>mail@domain.ltd</a:t>
            </a:r>
            <a:endParaRPr sz="7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75" name="Google Shape;75;p14"/>
          <p:cNvCxnSpPr/>
          <p:nvPr/>
        </p:nvCxnSpPr>
        <p:spPr>
          <a:xfrm>
            <a:off x="182175" y="1318525"/>
            <a:ext cx="13182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76" name="Google Shape;76;p14"/>
          <p:cNvGrpSpPr/>
          <p:nvPr/>
        </p:nvGrpSpPr>
        <p:grpSpPr>
          <a:xfrm>
            <a:off x="459238" y="1400700"/>
            <a:ext cx="474088" cy="108125"/>
            <a:chOff x="470300" y="850250"/>
            <a:chExt cx="474088" cy="108125"/>
          </a:xfrm>
        </p:grpSpPr>
        <p:sp>
          <p:nvSpPr>
            <p:cNvPr id="77" name="Google Shape;77;p14"/>
            <p:cNvSpPr/>
            <p:nvPr/>
          </p:nvSpPr>
          <p:spPr>
            <a:xfrm>
              <a:off x="470300" y="851275"/>
              <a:ext cx="454800" cy="107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4"/>
            <p:cNvSpPr txBox="1"/>
            <p:nvPr/>
          </p:nvSpPr>
          <p:spPr>
            <a:xfrm>
              <a:off x="507288" y="850250"/>
              <a:ext cx="437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Address:</a:t>
              </a:r>
              <a:endParaRPr sz="7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sp>
        <p:nvSpPr>
          <p:cNvPr id="79" name="Google Shape;79;p14"/>
          <p:cNvSpPr txBox="1"/>
          <p:nvPr/>
        </p:nvSpPr>
        <p:spPr>
          <a:xfrm>
            <a:off x="362638" y="1508825"/>
            <a:ext cx="8406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latin typeface="Source Sans Pro"/>
                <a:ea typeface="Source Sans Pro"/>
                <a:cs typeface="Source Sans Pro"/>
                <a:sym typeface="Source Sans Pro"/>
              </a:rPr>
              <a:t>New York, JS.</a:t>
            </a:r>
            <a:endParaRPr sz="7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80" name="Google Shape;80;p14"/>
          <p:cNvCxnSpPr/>
          <p:nvPr/>
        </p:nvCxnSpPr>
        <p:spPr>
          <a:xfrm>
            <a:off x="182175" y="1667875"/>
            <a:ext cx="13182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81" name="Google Shape;81;p14"/>
          <p:cNvGrpSpPr/>
          <p:nvPr/>
        </p:nvGrpSpPr>
        <p:grpSpPr>
          <a:xfrm>
            <a:off x="1957438" y="702000"/>
            <a:ext cx="521488" cy="108125"/>
            <a:chOff x="470300" y="850250"/>
            <a:chExt cx="521488" cy="108125"/>
          </a:xfrm>
        </p:grpSpPr>
        <p:sp>
          <p:nvSpPr>
            <p:cNvPr id="82" name="Google Shape;82;p14"/>
            <p:cNvSpPr/>
            <p:nvPr/>
          </p:nvSpPr>
          <p:spPr>
            <a:xfrm>
              <a:off x="470300" y="851275"/>
              <a:ext cx="454800" cy="107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4"/>
            <p:cNvSpPr txBox="1"/>
            <p:nvPr/>
          </p:nvSpPr>
          <p:spPr>
            <a:xfrm>
              <a:off x="507288" y="850250"/>
              <a:ext cx="4845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Linkedin:</a:t>
              </a:r>
              <a:endParaRPr sz="7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sp>
        <p:nvSpPr>
          <p:cNvPr id="84" name="Google Shape;84;p14"/>
          <p:cNvSpPr txBox="1"/>
          <p:nvPr/>
        </p:nvSpPr>
        <p:spPr>
          <a:xfrm>
            <a:off x="1860850" y="810125"/>
            <a:ext cx="11133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latin typeface="Source Sans Pro"/>
                <a:ea typeface="Source Sans Pro"/>
                <a:cs typeface="Source Sans Pro"/>
                <a:sym typeface="Source Sans Pro"/>
              </a:rPr>
              <a:t>linkedin.com/username</a:t>
            </a:r>
            <a:endParaRPr sz="7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85" name="Google Shape;85;p14"/>
          <p:cNvCxnSpPr/>
          <p:nvPr/>
        </p:nvCxnSpPr>
        <p:spPr>
          <a:xfrm>
            <a:off x="1680375" y="969175"/>
            <a:ext cx="1343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86" name="Google Shape;86;p14"/>
          <p:cNvGrpSpPr/>
          <p:nvPr/>
        </p:nvGrpSpPr>
        <p:grpSpPr>
          <a:xfrm>
            <a:off x="1957438" y="1051350"/>
            <a:ext cx="576089" cy="108125"/>
            <a:chOff x="470300" y="850250"/>
            <a:chExt cx="576089" cy="108125"/>
          </a:xfrm>
        </p:grpSpPr>
        <p:sp>
          <p:nvSpPr>
            <p:cNvPr id="87" name="Google Shape;87;p14"/>
            <p:cNvSpPr/>
            <p:nvPr/>
          </p:nvSpPr>
          <p:spPr>
            <a:xfrm>
              <a:off x="470300" y="851275"/>
              <a:ext cx="454800" cy="107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4"/>
            <p:cNvSpPr txBox="1"/>
            <p:nvPr/>
          </p:nvSpPr>
          <p:spPr>
            <a:xfrm>
              <a:off x="507289" y="85025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Facebook:</a:t>
              </a:r>
              <a:endParaRPr sz="7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sp>
        <p:nvSpPr>
          <p:cNvPr id="89" name="Google Shape;89;p14"/>
          <p:cNvSpPr txBox="1"/>
          <p:nvPr/>
        </p:nvSpPr>
        <p:spPr>
          <a:xfrm>
            <a:off x="1860850" y="1159475"/>
            <a:ext cx="11133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latin typeface="Source Sans Pro"/>
                <a:ea typeface="Source Sans Pro"/>
                <a:cs typeface="Source Sans Pro"/>
                <a:sym typeface="Source Sans Pro"/>
              </a:rPr>
              <a:t>facebook.com/username</a:t>
            </a:r>
            <a:endParaRPr sz="7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90" name="Google Shape;90;p14"/>
          <p:cNvCxnSpPr/>
          <p:nvPr/>
        </p:nvCxnSpPr>
        <p:spPr>
          <a:xfrm>
            <a:off x="1680375" y="1318525"/>
            <a:ext cx="1343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91" name="Google Shape;91;p14"/>
          <p:cNvGrpSpPr/>
          <p:nvPr/>
        </p:nvGrpSpPr>
        <p:grpSpPr>
          <a:xfrm>
            <a:off x="1957438" y="1400700"/>
            <a:ext cx="474088" cy="108125"/>
            <a:chOff x="470300" y="850250"/>
            <a:chExt cx="474088" cy="108125"/>
          </a:xfrm>
        </p:grpSpPr>
        <p:sp>
          <p:nvSpPr>
            <p:cNvPr id="92" name="Google Shape;92;p14"/>
            <p:cNvSpPr/>
            <p:nvPr/>
          </p:nvSpPr>
          <p:spPr>
            <a:xfrm>
              <a:off x="470300" y="851275"/>
              <a:ext cx="454800" cy="107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4"/>
            <p:cNvSpPr txBox="1"/>
            <p:nvPr/>
          </p:nvSpPr>
          <p:spPr>
            <a:xfrm>
              <a:off x="507288" y="850250"/>
              <a:ext cx="437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Twitter:</a:t>
              </a:r>
              <a:endParaRPr sz="7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sp>
        <p:nvSpPr>
          <p:cNvPr id="94" name="Google Shape;94;p14"/>
          <p:cNvSpPr txBox="1"/>
          <p:nvPr/>
        </p:nvSpPr>
        <p:spPr>
          <a:xfrm>
            <a:off x="1860850" y="1508825"/>
            <a:ext cx="10992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latin typeface="Source Sans Pro"/>
                <a:ea typeface="Source Sans Pro"/>
                <a:cs typeface="Source Sans Pro"/>
                <a:sym typeface="Source Sans Pro"/>
              </a:rPr>
              <a:t>twitter.com/username</a:t>
            </a:r>
            <a:endParaRPr sz="7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95" name="Google Shape;95;p14"/>
          <p:cNvCxnSpPr/>
          <p:nvPr/>
        </p:nvCxnSpPr>
        <p:spPr>
          <a:xfrm>
            <a:off x="1680375" y="1667875"/>
            <a:ext cx="1343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96" name="Google Shape;96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78188" y="1051350"/>
            <a:ext cx="216000" cy="21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678188" y="702000"/>
            <a:ext cx="216000" cy="21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678188" y="1400700"/>
            <a:ext cx="216000" cy="21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