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Montserrat SemiBold"/>
      <p:regular r:id="rId7"/>
      <p:bold r:id="rId8"/>
      <p:italic r:id="rId9"/>
      <p:boldItalic r:id="rId10"/>
    </p:embeddedFont>
    <p:embeddedFont>
      <p:font typeface="BenchNine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737">
          <p15:clr>
            <a:srgbClr val="747775"/>
          </p15:clr>
        </p15:guide>
        <p15:guide id="2" pos="4025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37"/>
        <p:guide pos="402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BenchNine-regular.fntdata"/><Relationship Id="rId10" Type="http://schemas.openxmlformats.org/officeDocument/2006/relationships/font" Target="fonts/MontserratSemiBold-boldItalic.fntdata"/><Relationship Id="rId12" Type="http://schemas.openxmlformats.org/officeDocument/2006/relationships/font" Target="fonts/BenchNine-bold.fntdata"/><Relationship Id="rId9" Type="http://schemas.openxmlformats.org/officeDocument/2006/relationships/font" Target="fonts/MontserratSemiBol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ontserratSemiBold-regular.fntdata"/><Relationship Id="rId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150"/>
            <a:ext cx="7560000" cy="10691700"/>
          </a:xfrm>
          <a:prstGeom prst="rect">
            <a:avLst/>
          </a:prstGeom>
          <a:gradFill>
            <a:gsLst>
              <a:gs pos="0">
                <a:srgbClr val="4D4D4D"/>
              </a:gs>
              <a:gs pos="50000">
                <a:srgbClr val="272727"/>
              </a:gs>
              <a:gs pos="100000">
                <a:srgbClr val="000000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" name="Google Shape;55;p13"/>
          <p:cNvGrpSpPr/>
          <p:nvPr/>
        </p:nvGrpSpPr>
        <p:grpSpPr>
          <a:xfrm>
            <a:off x="476263" y="13"/>
            <a:ext cx="6635750" cy="10691700"/>
            <a:chOff x="476263" y="13"/>
            <a:chExt cx="6635750" cy="10691700"/>
          </a:xfrm>
        </p:grpSpPr>
        <p:cxnSp>
          <p:nvCxnSpPr>
            <p:cNvPr id="56" name="Google Shape;56;p13"/>
            <p:cNvCxnSpPr/>
            <p:nvPr/>
          </p:nvCxnSpPr>
          <p:spPr>
            <a:xfrm>
              <a:off x="476263" y="13"/>
              <a:ext cx="0" cy="10691700"/>
            </a:xfrm>
            <a:prstGeom prst="straightConnector1">
              <a:avLst/>
            </a:prstGeom>
            <a:noFill/>
            <a:ln cap="flat" cmpd="sng" w="28575">
              <a:solidFill>
                <a:srgbClr val="F44C8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" name="Google Shape;57;p13"/>
            <p:cNvCxnSpPr/>
            <p:nvPr/>
          </p:nvCxnSpPr>
          <p:spPr>
            <a:xfrm>
              <a:off x="7112013" y="13"/>
              <a:ext cx="0" cy="10691700"/>
            </a:xfrm>
            <a:prstGeom prst="straightConnector1">
              <a:avLst/>
            </a:prstGeom>
            <a:noFill/>
            <a:ln cap="flat" cmpd="sng" w="28575">
              <a:solidFill>
                <a:srgbClr val="F44C8D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b="2439" l="709" r="699" t="0"/>
          <a:stretch/>
        </p:blipFill>
        <p:spPr>
          <a:xfrm>
            <a:off x="0" y="7028925"/>
            <a:ext cx="7560003" cy="36629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oogle Shape;59;p13"/>
          <p:cNvGrpSpPr/>
          <p:nvPr/>
        </p:nvGrpSpPr>
        <p:grpSpPr>
          <a:xfrm>
            <a:off x="990150" y="1045588"/>
            <a:ext cx="5579700" cy="5351688"/>
            <a:chOff x="992450" y="1045588"/>
            <a:chExt cx="5579700" cy="5351688"/>
          </a:xfrm>
        </p:grpSpPr>
        <p:sp>
          <p:nvSpPr>
            <p:cNvPr id="60" name="Google Shape;60;p13"/>
            <p:cNvSpPr txBox="1"/>
            <p:nvPr/>
          </p:nvSpPr>
          <p:spPr>
            <a:xfrm>
              <a:off x="2114250" y="1045588"/>
              <a:ext cx="33315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chemeClr val="lt1"/>
                  </a:solidFill>
                  <a:latin typeface="BenchNine"/>
                  <a:ea typeface="BenchNine"/>
                  <a:cs typeface="BenchNine"/>
                  <a:sym typeface="BenchNine"/>
                </a:rPr>
                <a:t>Y O U R  S T O R E  P R E S E N T S</a:t>
              </a:r>
              <a:endParaRPr sz="1600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endParaRPr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992450" y="1773250"/>
              <a:ext cx="55797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80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DON’T MISS OUR </a:t>
              </a:r>
              <a:r>
                <a:rPr lang="ru" sz="2800">
                  <a:solidFill>
                    <a:srgbClr val="F44C8D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24</a:t>
              </a:r>
              <a:r>
                <a:rPr lang="ru" sz="280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 HOURS!</a:t>
              </a:r>
              <a:endPara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1201751" y="2493027"/>
              <a:ext cx="5219996" cy="107062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28575">
                    <a:solidFill>
                      <a:srgbClr val="F44C8D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noFill/>
                  <a:latin typeface="Montserrat"/>
                </a:rPr>
                <a:t>BLACK</a:t>
              </a:r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1201750" y="3928525"/>
              <a:ext cx="5185171" cy="94300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Montserrat"/>
                </a:rPr>
                <a:t>FRIDAY</a:t>
              </a:r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992450" y="5236400"/>
              <a:ext cx="55797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50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ENJOY UP TO 20% OFF</a:t>
              </a:r>
              <a:endParaRPr sz="35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65" name="Google Shape;65;p13"/>
            <p:cNvSpPr txBox="1"/>
            <p:nvPr/>
          </p:nvSpPr>
          <p:spPr>
            <a:xfrm>
              <a:off x="3090250" y="6150975"/>
              <a:ext cx="33315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chemeClr val="lt1"/>
                  </a:solidFill>
                  <a:latin typeface="BenchNine"/>
                  <a:ea typeface="BenchNine"/>
                  <a:cs typeface="BenchNine"/>
                  <a:sym typeface="BenchNine"/>
                </a:rPr>
                <a:t>F O L L O W  U S : @ S H O P S A L E</a:t>
              </a:r>
              <a:endParaRPr sz="1600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