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749050" cx="5303525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The Nautigal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1">
          <p15:clr>
            <a:srgbClr val="747775"/>
          </p15:clr>
        </p15:guide>
        <p15:guide id="2" pos="16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1" orient="horz"/>
        <p:guide pos="16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TheNautigal-bold.fntdata"/><Relationship Id="rId12" Type="http://schemas.openxmlformats.org/officeDocument/2006/relationships/font" Target="fonts/TheNautig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3922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f44a5c27f_0_22:notes"/>
          <p:cNvSpPr/>
          <p:nvPr>
            <p:ph idx="2" type="sldImg"/>
          </p:nvPr>
        </p:nvSpPr>
        <p:spPr>
          <a:xfrm>
            <a:off x="1003922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f44a5c2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1003922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0791" y="542714"/>
            <a:ext cx="4941900" cy="1496100"/>
          </a:xfrm>
          <a:prstGeom prst="rect">
            <a:avLst/>
          </a:prstGeom>
        </p:spPr>
        <p:txBody>
          <a:bodyPr anchorCtr="0" anchor="b" bIns="57575" lIns="57575" spcFirstLastPara="1" rIns="57575" wrap="square" tIns="57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0786" y="2065768"/>
            <a:ext cx="4941900" cy="5778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0786" y="806244"/>
            <a:ext cx="4941900" cy="1431300"/>
          </a:xfrm>
          <a:prstGeom prst="rect">
            <a:avLst/>
          </a:prstGeom>
        </p:spPr>
        <p:txBody>
          <a:bodyPr anchorCtr="0" anchor="b" bIns="57575" lIns="57575" spcFirstLastPara="1" rIns="57575" wrap="square" tIns="57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0786" y="2297628"/>
            <a:ext cx="4941900" cy="9480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0786" y="1567735"/>
            <a:ext cx="4941900" cy="6135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0786" y="324375"/>
            <a:ext cx="4941900" cy="417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786" y="840028"/>
            <a:ext cx="4941900" cy="2490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786" y="324375"/>
            <a:ext cx="4941900" cy="417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786" y="840028"/>
            <a:ext cx="2319900" cy="2490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02795" y="840028"/>
            <a:ext cx="2319900" cy="2490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0786" y="324375"/>
            <a:ext cx="4941900" cy="417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0786" y="404972"/>
            <a:ext cx="1628700" cy="550800"/>
          </a:xfrm>
          <a:prstGeom prst="rect">
            <a:avLst/>
          </a:prstGeom>
        </p:spPr>
        <p:txBody>
          <a:bodyPr anchorCtr="0" anchor="b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0786" y="1012867"/>
            <a:ext cx="1628700" cy="23175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4345" y="328110"/>
            <a:ext cx="3693300" cy="29817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51763" y="-91"/>
            <a:ext cx="2651700" cy="374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7575" lIns="57575" spcFirstLastPara="1" rIns="57575" wrap="square" tIns="57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3990" y="898850"/>
            <a:ext cx="2346300" cy="1080300"/>
          </a:xfrm>
          <a:prstGeom prst="rect">
            <a:avLst/>
          </a:prstGeom>
        </p:spPr>
        <p:txBody>
          <a:bodyPr anchorCtr="0" anchor="b" bIns="57575" lIns="57575" spcFirstLastPara="1" rIns="57575" wrap="square" tIns="575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3990" y="2043136"/>
            <a:ext cx="2346300" cy="900300"/>
          </a:xfrm>
          <a:prstGeom prst="rect">
            <a:avLst/>
          </a:prstGeom>
        </p:spPr>
        <p:txBody>
          <a:bodyPr anchorCtr="0" anchor="t" bIns="57575" lIns="57575" spcFirstLastPara="1" rIns="57575" wrap="square" tIns="57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64913" y="527772"/>
            <a:ext cx="2225400" cy="26934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0786" y="3083627"/>
            <a:ext cx="3479400" cy="4410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57575" lIns="57575" spcFirstLastPara="1" rIns="57575" wrap="square" tIns="575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786" y="324375"/>
            <a:ext cx="4941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57575" spcFirstLastPara="1" rIns="57575" wrap="square" tIns="575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0786" y="840028"/>
            <a:ext cx="49419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57575" spcFirstLastPara="1" rIns="57575" wrap="square" tIns="57575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575" lIns="57575" spcFirstLastPara="1" rIns="57575" wrap="square" tIns="57575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5303400" cy="3749100"/>
            <a:chOff x="0" y="0"/>
            <a:chExt cx="5303400" cy="37491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5303400" cy="3749100"/>
            </a:xfrm>
            <a:prstGeom prst="rect">
              <a:avLst/>
            </a:prstGeom>
            <a:solidFill>
              <a:srgbClr val="FBF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15000"/>
            </a:blip>
            <a:stretch>
              <a:fillRect/>
            </a:stretch>
          </p:blipFill>
          <p:spPr>
            <a:xfrm rot="5400000">
              <a:off x="777974" y="-776849"/>
              <a:ext cx="3747601" cy="5302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4543500" y="308600"/>
            <a:ext cx="579900" cy="750000"/>
          </a:xfrm>
          <a:prstGeom prst="rect">
            <a:avLst/>
          </a:prstGeom>
          <a:solidFill>
            <a:srgbClr val="F6E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2747850" y="312875"/>
            <a:ext cx="0" cy="3123300"/>
          </a:xfrm>
          <a:prstGeom prst="straightConnector1">
            <a:avLst/>
          </a:prstGeom>
          <a:noFill/>
          <a:ln cap="flat" cmpd="sng" w="19050">
            <a:solidFill>
              <a:srgbClr val="D5AE8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" name="Google Shape;59;p13"/>
          <p:cNvGrpSpPr/>
          <p:nvPr/>
        </p:nvGrpSpPr>
        <p:grpSpPr>
          <a:xfrm>
            <a:off x="2975650" y="2301229"/>
            <a:ext cx="2156100" cy="978818"/>
            <a:chOff x="2975650" y="2551575"/>
            <a:chExt cx="2156100" cy="836025"/>
          </a:xfrm>
        </p:grpSpPr>
        <p:cxnSp>
          <p:nvCxnSpPr>
            <p:cNvPr id="60" name="Google Shape;60;p13"/>
            <p:cNvCxnSpPr/>
            <p:nvPr/>
          </p:nvCxnSpPr>
          <p:spPr>
            <a:xfrm>
              <a:off x="2975650" y="3387600"/>
              <a:ext cx="2156100" cy="0"/>
            </a:xfrm>
            <a:prstGeom prst="straightConnector1">
              <a:avLst/>
            </a:prstGeom>
            <a:noFill/>
            <a:ln cap="flat" cmpd="sng" w="9525">
              <a:solidFill>
                <a:srgbClr val="D5AE8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2975650" y="3117369"/>
              <a:ext cx="2156100" cy="0"/>
            </a:xfrm>
            <a:prstGeom prst="straightConnector1">
              <a:avLst/>
            </a:prstGeom>
            <a:noFill/>
            <a:ln cap="flat" cmpd="sng" w="9525">
              <a:solidFill>
                <a:srgbClr val="D5AE8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2975650" y="2821806"/>
              <a:ext cx="2156100" cy="0"/>
            </a:xfrm>
            <a:prstGeom prst="straightConnector1">
              <a:avLst/>
            </a:prstGeom>
            <a:noFill/>
            <a:ln cap="flat" cmpd="sng" w="9525">
              <a:solidFill>
                <a:srgbClr val="D5AE8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2975650" y="2551575"/>
              <a:ext cx="2156100" cy="0"/>
            </a:xfrm>
            <a:prstGeom prst="straightConnector1">
              <a:avLst/>
            </a:prstGeom>
            <a:noFill/>
            <a:ln cap="flat" cmpd="sng" w="9525">
              <a:solidFill>
                <a:srgbClr val="D5AE8F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13"/>
          <p:cNvGrpSpPr/>
          <p:nvPr/>
        </p:nvGrpSpPr>
        <p:grpSpPr>
          <a:xfrm>
            <a:off x="238125" y="312875"/>
            <a:ext cx="2284750" cy="181450"/>
            <a:chOff x="238125" y="268025"/>
            <a:chExt cx="2284750" cy="18145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38125" y="268025"/>
              <a:ext cx="2283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5AE8F"/>
                  </a:solidFill>
                  <a:latin typeface="Roboto"/>
                  <a:ea typeface="Roboto"/>
                  <a:cs typeface="Roboto"/>
                  <a:sym typeface="Roboto"/>
                </a:rPr>
                <a:t>F</a:t>
              </a:r>
              <a:r>
                <a:rPr lang="ru" sz="1100">
                  <a:solidFill>
                    <a:srgbClr val="D5AE8F"/>
                  </a:solidFill>
                  <a:latin typeface="Roboto"/>
                  <a:ea typeface="Roboto"/>
                  <a:cs typeface="Roboto"/>
                  <a:sym typeface="Roboto"/>
                </a:rPr>
                <a:t>rom:</a:t>
              </a:r>
              <a:endParaRPr sz="1100">
                <a:solidFill>
                  <a:srgbClr val="D5AE8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250075" y="449475"/>
              <a:ext cx="2272800" cy="0"/>
            </a:xfrm>
            <a:prstGeom prst="straightConnector1">
              <a:avLst/>
            </a:prstGeom>
            <a:noFill/>
            <a:ln cap="flat" cmpd="sng" w="9525">
              <a:solidFill>
                <a:srgbClr val="D5AE8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7" name="Google Shape;67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120650" y="530650"/>
            <a:ext cx="730400" cy="3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1124" l="4922" r="4922" t="1124"/>
          <a:stretch/>
        </p:blipFill>
        <p:spPr>
          <a:xfrm>
            <a:off x="0" y="0"/>
            <a:ext cx="5303524" cy="3749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4"/>
          <p:cNvGrpSpPr/>
          <p:nvPr/>
        </p:nvGrpSpPr>
        <p:grpSpPr>
          <a:xfrm>
            <a:off x="101036" y="99603"/>
            <a:ext cx="5101453" cy="3542785"/>
            <a:chOff x="112500" y="99600"/>
            <a:chExt cx="5261400" cy="3458400"/>
          </a:xfrm>
        </p:grpSpPr>
        <p:sp>
          <p:nvSpPr>
            <p:cNvPr id="74" name="Google Shape;74;p14"/>
            <p:cNvSpPr/>
            <p:nvPr/>
          </p:nvSpPr>
          <p:spPr>
            <a:xfrm>
              <a:off x="112500" y="99600"/>
              <a:ext cx="5261400" cy="34584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7EBDB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54259" y="138620"/>
              <a:ext cx="5178000" cy="3384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7EBDB"/>
                </a:solidFill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509025" y="683950"/>
            <a:ext cx="4285500" cy="2228750"/>
            <a:chOff x="509025" y="672271"/>
            <a:chExt cx="4285500" cy="2228750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509025" y="672271"/>
              <a:ext cx="4285500" cy="2001000"/>
            </a:xfrm>
            <a:prstGeom prst="rect">
              <a:avLst/>
            </a:prstGeom>
            <a:noFill/>
            <a:ln>
              <a:noFill/>
            </a:ln>
            <a:effectLst>
              <a:outerShdw blurRad="42863" rotWithShape="0" algn="bl" dist="9525">
                <a:srgbClr val="783F04">
                  <a:alpha val="64999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800">
                  <a:solidFill>
                    <a:schemeClr val="lt1"/>
                  </a:solidFill>
                  <a:latin typeface="The Nautigal"/>
                  <a:ea typeface="The Nautigal"/>
                  <a:cs typeface="The Nautigal"/>
                  <a:sym typeface="The Nautigal"/>
                </a:rPr>
                <a:t>Birthday</a:t>
              </a:r>
              <a:endParaRPr b="1" sz="11800">
                <a:solidFill>
                  <a:schemeClr val="lt1"/>
                </a:solidFill>
                <a:latin typeface="The Nautigal"/>
                <a:ea typeface="The Nautigal"/>
                <a:cs typeface="The Nautigal"/>
                <a:sym typeface="The Nautigal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1670475" y="2331621"/>
              <a:ext cx="1962600" cy="5694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1800000" dist="9525">
                <a:srgbClr val="783F04">
                  <a:alpha val="64999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b="1" lang="ru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r>
                <a:rPr b="1" lang="ru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 You </a:t>
              </a:r>
              <a:r>
                <a:rPr b="1" lang="ru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endParaRPr b="1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857613" y="690997"/>
              <a:ext cx="3588300" cy="5694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783F04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Happy</a:t>
              </a:r>
              <a:endParaRPr b="1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