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Gaegu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Gaegu-regular.fntdata"/><Relationship Id="rId8" Type="http://schemas.openxmlformats.org/officeDocument/2006/relationships/font" Target="fonts/Gaegu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10.png"/><Relationship Id="rId13" Type="http://schemas.openxmlformats.org/officeDocument/2006/relationships/image" Target="../media/image1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3.png"/><Relationship Id="rId1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5.png"/><Relationship Id="rId7" Type="http://schemas.openxmlformats.org/officeDocument/2006/relationships/image" Target="../media/image11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000" y="169875"/>
            <a:ext cx="501850" cy="467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-2" y="0"/>
            <a:ext cx="7560004" cy="10691999"/>
            <a:chOff x="-9782976" y="0"/>
            <a:chExt cx="7560004" cy="10691999"/>
          </a:xfrm>
        </p:grpSpPr>
        <p:grpSp>
          <p:nvGrpSpPr>
            <p:cNvPr id="56" name="Google Shape;56;p13"/>
            <p:cNvGrpSpPr/>
            <p:nvPr/>
          </p:nvGrpSpPr>
          <p:grpSpPr>
            <a:xfrm>
              <a:off x="-9782976" y="0"/>
              <a:ext cx="7560003" cy="7560003"/>
              <a:chOff x="-8464250" y="0"/>
              <a:chExt cx="7560003" cy="7560003"/>
            </a:xfrm>
          </p:grpSpPr>
          <p:pic>
            <p:nvPicPr>
              <p:cNvPr id="57" name="Google Shape;57;p13"/>
              <p:cNvPicPr preferRelativeResize="0"/>
              <p:nvPr/>
            </p:nvPicPr>
            <p:blipFill rotWithShape="1">
              <a:blip r:embed="rId4">
                <a:alphaModFix/>
              </a:blip>
              <a:srcRect b="13838" l="10538" r="10522" t="7222"/>
              <a:stretch/>
            </p:blipFill>
            <p:spPr>
              <a:xfrm>
                <a:off x="-8464250" y="0"/>
                <a:ext cx="7560003" cy="75600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13"/>
              <p:cNvPicPr preferRelativeResize="0"/>
              <p:nvPr/>
            </p:nvPicPr>
            <p:blipFill rotWithShape="1">
              <a:blip r:embed="rId5">
                <a:alphaModFix/>
              </a:blip>
              <a:srcRect b="-21189" l="12063" r="-2356" t="21189"/>
              <a:stretch/>
            </p:blipFill>
            <p:spPr>
              <a:xfrm>
                <a:off x="-8464250" y="0"/>
                <a:ext cx="6826025" cy="1782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9" name="Google Shape;59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9782975" y="5346000"/>
              <a:ext cx="7560003" cy="534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" name="Google Shape;60;p13"/>
          <p:cNvGrpSpPr/>
          <p:nvPr/>
        </p:nvGrpSpPr>
        <p:grpSpPr>
          <a:xfrm>
            <a:off x="5584550" y="4069900"/>
            <a:ext cx="1975450" cy="6622100"/>
            <a:chOff x="5584550" y="4069900"/>
            <a:chExt cx="1975450" cy="6622100"/>
          </a:xfrm>
        </p:grpSpPr>
        <p:pic>
          <p:nvPicPr>
            <p:cNvPr id="61" name="Google Shape;61;p13"/>
            <p:cNvPicPr preferRelativeResize="0"/>
            <p:nvPr/>
          </p:nvPicPr>
          <p:blipFill rotWithShape="1">
            <a:blip r:embed="rId7">
              <a:alphaModFix/>
            </a:blip>
            <a:srcRect b="0" l="0" r="5258" t="0"/>
            <a:stretch/>
          </p:blipFill>
          <p:spPr>
            <a:xfrm>
              <a:off x="5584550" y="4069900"/>
              <a:ext cx="1975450" cy="5621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/>
            <p:cNvPicPr preferRelativeResize="0"/>
            <p:nvPr/>
          </p:nvPicPr>
          <p:blipFill rotWithShape="1">
            <a:blip r:embed="rId8">
              <a:alphaModFix/>
            </a:blip>
            <a:srcRect b="5132" l="0" r="27614" t="0"/>
            <a:stretch/>
          </p:blipFill>
          <p:spPr>
            <a:xfrm>
              <a:off x="5694250" y="8453600"/>
              <a:ext cx="1865749" cy="22384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3" name="Google Shape;63;p13"/>
            <p:cNvGrpSpPr/>
            <p:nvPr/>
          </p:nvGrpSpPr>
          <p:grpSpPr>
            <a:xfrm>
              <a:off x="5806799" y="7368899"/>
              <a:ext cx="1543249" cy="1436726"/>
              <a:chOff x="5806799" y="7368899"/>
              <a:chExt cx="1543249" cy="1436726"/>
            </a:xfrm>
          </p:grpSpPr>
          <p:pic>
            <p:nvPicPr>
              <p:cNvPr id="64" name="Google Shape;64;p1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6871824" y="7368899"/>
                <a:ext cx="478225" cy="5427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65;p13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5806799" y="8389724"/>
                <a:ext cx="391250" cy="415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oogle Shape;66;p13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 flipH="1" rot="-310529">
                <a:off x="6837500" y="8176450"/>
                <a:ext cx="284700" cy="2957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7" name="Google Shape;67;p13"/>
          <p:cNvGrpSpPr/>
          <p:nvPr/>
        </p:nvGrpSpPr>
        <p:grpSpPr>
          <a:xfrm>
            <a:off x="0" y="6543716"/>
            <a:ext cx="2129276" cy="4148284"/>
            <a:chOff x="0" y="6543716"/>
            <a:chExt cx="2129276" cy="4148284"/>
          </a:xfrm>
        </p:grpSpPr>
        <p:pic>
          <p:nvPicPr>
            <p:cNvPr id="68" name="Google Shape;68;p13"/>
            <p:cNvPicPr preferRelativeResize="0"/>
            <p:nvPr/>
          </p:nvPicPr>
          <p:blipFill rotWithShape="1">
            <a:blip r:embed="rId12">
              <a:alphaModFix/>
            </a:blip>
            <a:srcRect b="8156" l="28499" r="0" t="-3558"/>
            <a:stretch/>
          </p:blipFill>
          <p:spPr>
            <a:xfrm>
              <a:off x="0" y="6912875"/>
              <a:ext cx="2129276" cy="3779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307366" y="6543716"/>
              <a:ext cx="328000" cy="336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" name="Google Shape;70;p13"/>
          <p:cNvGrpSpPr/>
          <p:nvPr/>
        </p:nvGrpSpPr>
        <p:grpSpPr>
          <a:xfrm>
            <a:off x="6154075" y="935337"/>
            <a:ext cx="946060" cy="2691238"/>
            <a:chOff x="6154075" y="935337"/>
            <a:chExt cx="946060" cy="2691238"/>
          </a:xfrm>
        </p:grpSpPr>
        <p:grpSp>
          <p:nvGrpSpPr>
            <p:cNvPr id="71" name="Google Shape;71;p13"/>
            <p:cNvGrpSpPr/>
            <p:nvPr/>
          </p:nvGrpSpPr>
          <p:grpSpPr>
            <a:xfrm>
              <a:off x="6154075" y="2118277"/>
              <a:ext cx="946050" cy="1508298"/>
              <a:chOff x="6154075" y="2118277"/>
              <a:chExt cx="946050" cy="1508298"/>
            </a:xfrm>
          </p:grpSpPr>
          <p:pic>
            <p:nvPicPr>
              <p:cNvPr id="72" name="Google Shape;72;p13"/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6789925" y="3308063"/>
                <a:ext cx="310200" cy="3185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" name="Google Shape;73;p1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6154075" y="2118277"/>
                <a:ext cx="488275" cy="5541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4" name="Google Shape;74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 rot="310529">
              <a:off x="6802675" y="947575"/>
              <a:ext cx="284700" cy="295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" name="Google Shape;75;p13"/>
          <p:cNvGrpSpPr/>
          <p:nvPr/>
        </p:nvGrpSpPr>
        <p:grpSpPr>
          <a:xfrm>
            <a:off x="211964" y="3826474"/>
            <a:ext cx="1131634" cy="1030425"/>
            <a:chOff x="211964" y="3826474"/>
            <a:chExt cx="1131634" cy="1030425"/>
          </a:xfrm>
        </p:grpSpPr>
        <p:pic>
          <p:nvPicPr>
            <p:cNvPr id="76" name="Google Shape;76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073798" y="4553698"/>
              <a:ext cx="269800" cy="30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 rot="-1382553">
              <a:off x="272035" y="3883178"/>
              <a:ext cx="367578" cy="3818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" name="Google Shape;78;p13"/>
          <p:cNvGrpSpPr/>
          <p:nvPr/>
        </p:nvGrpSpPr>
        <p:grpSpPr>
          <a:xfrm>
            <a:off x="1800615" y="6645225"/>
            <a:ext cx="3958770" cy="3326640"/>
            <a:chOff x="1800615" y="6645225"/>
            <a:chExt cx="3958770" cy="3326640"/>
          </a:xfrm>
        </p:grpSpPr>
        <p:sp>
          <p:nvSpPr>
            <p:cNvPr id="79" name="Google Shape;79;p13"/>
            <p:cNvSpPr/>
            <p:nvPr/>
          </p:nvSpPr>
          <p:spPr>
            <a:xfrm>
              <a:off x="2731650" y="6645225"/>
              <a:ext cx="2096699" cy="1702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solidFill>
                    <a:srgbClr val="424348"/>
                  </a:solidFill>
                  <a:latin typeface="Gaegu;300"/>
                </a:rPr>
                <a:t>Join us to celebrate</a:t>
              </a:r>
            </a:p>
          </p:txBody>
        </p:sp>
        <p:grpSp>
          <p:nvGrpSpPr>
            <p:cNvPr id="80" name="Google Shape;80;p13"/>
            <p:cNvGrpSpPr/>
            <p:nvPr/>
          </p:nvGrpSpPr>
          <p:grpSpPr>
            <a:xfrm>
              <a:off x="1800615" y="7169871"/>
              <a:ext cx="3958770" cy="1151474"/>
              <a:chOff x="1800615" y="7055175"/>
              <a:chExt cx="3958770" cy="1151474"/>
            </a:xfrm>
          </p:grpSpPr>
          <p:sp>
            <p:nvSpPr>
              <p:cNvPr id="81" name="Google Shape;81;p13"/>
              <p:cNvSpPr/>
              <p:nvPr/>
            </p:nvSpPr>
            <p:spPr>
              <a:xfrm>
                <a:off x="2787375" y="7055175"/>
                <a:ext cx="2084737" cy="52894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rgbClr val="705798"/>
                    </a:solidFill>
                    <a:latin typeface="Gaegu"/>
                  </a:rPr>
                  <a:t>ETHAN'S</a:t>
                </a:r>
              </a:p>
            </p:txBody>
          </p:sp>
          <p:sp>
            <p:nvSpPr>
              <p:cNvPr id="82" name="Google Shape;82;p13"/>
              <p:cNvSpPr/>
              <p:nvPr/>
            </p:nvSpPr>
            <p:spPr>
              <a:xfrm>
                <a:off x="1800615" y="7722025"/>
                <a:ext cx="3958770" cy="48462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1" i="0">
                    <a:ln>
                      <a:noFill/>
                    </a:ln>
                    <a:solidFill>
                      <a:srgbClr val="705798"/>
                    </a:solidFill>
                    <a:latin typeface="Gaegu"/>
                  </a:rPr>
                  <a:t>3RD BIRTHDAY!</a:t>
                </a:r>
              </a:p>
            </p:txBody>
          </p:sp>
        </p:grpSp>
        <p:grpSp>
          <p:nvGrpSpPr>
            <p:cNvPr id="83" name="Google Shape;83;p13"/>
            <p:cNvGrpSpPr/>
            <p:nvPr/>
          </p:nvGrpSpPr>
          <p:grpSpPr>
            <a:xfrm>
              <a:off x="2326801" y="8675718"/>
              <a:ext cx="2906397" cy="505011"/>
              <a:chOff x="2322325" y="8583025"/>
              <a:chExt cx="2906397" cy="505011"/>
            </a:xfrm>
          </p:grpSpPr>
          <p:sp>
            <p:nvSpPr>
              <p:cNvPr id="84" name="Google Shape;84;p13"/>
              <p:cNvSpPr txBox="1"/>
              <p:nvPr/>
            </p:nvSpPr>
            <p:spPr>
              <a:xfrm>
                <a:off x="3461700" y="8583025"/>
                <a:ext cx="2724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1600">
                    <a:solidFill>
                      <a:srgbClr val="424348"/>
                    </a:solidFill>
                    <a:latin typeface="Gaegu"/>
                    <a:ea typeface="Gaegu"/>
                    <a:cs typeface="Gaegu"/>
                    <a:sym typeface="Gaegu"/>
                  </a:rPr>
                  <a:t>|</a:t>
                </a:r>
                <a:endParaRPr sz="1600">
                  <a:solidFill>
                    <a:srgbClr val="424348"/>
                  </a:solidFill>
                  <a:latin typeface="Gaegu"/>
                  <a:ea typeface="Gaegu"/>
                  <a:cs typeface="Gaegu"/>
                  <a:sym typeface="Gaegu"/>
                </a:endParaRPr>
              </a:p>
            </p:txBody>
          </p:sp>
          <p:sp>
            <p:nvSpPr>
              <p:cNvPr id="85" name="Google Shape;85;p13"/>
              <p:cNvSpPr/>
              <p:nvPr/>
            </p:nvSpPr>
            <p:spPr>
              <a:xfrm>
                <a:off x="2322325" y="8656225"/>
                <a:ext cx="1174785" cy="17048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rgbClr val="424348"/>
                    </a:solidFill>
                    <a:latin typeface="Gaegu"/>
                  </a:rPr>
                  <a:t>July 10th, 2024</a:t>
                </a:r>
              </a:p>
            </p:txBody>
          </p:sp>
          <p:sp>
            <p:nvSpPr>
              <p:cNvPr id="86" name="Google Shape;86;p13"/>
              <p:cNvSpPr/>
              <p:nvPr/>
            </p:nvSpPr>
            <p:spPr>
              <a:xfrm>
                <a:off x="3713425" y="8672525"/>
                <a:ext cx="1515298" cy="137254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rgbClr val="424348"/>
                    </a:solidFill>
                    <a:latin typeface="Gaegu"/>
                  </a:rPr>
                  <a:t>2:00 PM - 5:00 PM</a:t>
                </a:r>
              </a:p>
            </p:txBody>
          </p:sp>
          <p:sp>
            <p:nvSpPr>
              <p:cNvPr id="87" name="Google Shape;87;p13"/>
              <p:cNvSpPr/>
              <p:nvPr/>
            </p:nvSpPr>
            <p:spPr>
              <a:xfrm>
                <a:off x="2539216" y="8921775"/>
                <a:ext cx="2495455" cy="16626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rgbClr val="424348"/>
                    </a:solidFill>
                    <a:latin typeface="Gaegu"/>
                  </a:rPr>
                  <a:t>Location: 123 Happy Lane, Funville</a:t>
                </a:r>
              </a:p>
            </p:txBody>
          </p:sp>
        </p:grpSp>
        <p:grpSp>
          <p:nvGrpSpPr>
            <p:cNvPr id="88" name="Google Shape;88;p13"/>
            <p:cNvGrpSpPr/>
            <p:nvPr/>
          </p:nvGrpSpPr>
          <p:grpSpPr>
            <a:xfrm>
              <a:off x="2224263" y="9535100"/>
              <a:ext cx="3111475" cy="436765"/>
              <a:chOff x="2229320" y="9424650"/>
              <a:chExt cx="3111475" cy="436765"/>
            </a:xfrm>
          </p:grpSpPr>
          <p:sp>
            <p:nvSpPr>
              <p:cNvPr id="89" name="Google Shape;89;p13"/>
              <p:cNvSpPr/>
              <p:nvPr/>
            </p:nvSpPr>
            <p:spPr>
              <a:xfrm>
                <a:off x="2229320" y="9424650"/>
                <a:ext cx="3111475" cy="194005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rgbClr val="424348"/>
                    </a:solidFill>
                    <a:latin typeface="Gaegu"/>
                  </a:rPr>
                  <a:t>Please RSVP by July 5th to Ethan's Mom at</a:t>
                </a:r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>
                <a:off x="3211300" y="9702725"/>
                <a:ext cx="1158927" cy="158690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>
                      <a:noFill/>
                    </a:ln>
                    <a:solidFill>
                      <a:srgbClr val="424348"/>
                    </a:solidFill>
                    <a:latin typeface="Gaegu"/>
                  </a:rPr>
                  <a:t>(555) 123-4567</a:t>
                </a: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