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10692000" cx="7560000"/>
  <p:notesSz cx="6858000" cy="9144000"/>
  <p:embeddedFontLst>
    <p:embeddedFont>
      <p:font typeface="Berkshire Swash"/>
      <p:regular r:id="rId6"/>
    </p:embeddedFont>
    <p:embeddedFont>
      <p:font typeface="Montserrat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0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Montserrat-italic.fntdata"/><Relationship Id="rId5" Type="http://schemas.openxmlformats.org/officeDocument/2006/relationships/slide" Target="slides/slide1.xml"/><Relationship Id="rId6" Type="http://schemas.openxmlformats.org/officeDocument/2006/relationships/font" Target="fonts/BerkshireSwash-regular.fntdata"/><Relationship Id="rId7" Type="http://schemas.openxmlformats.org/officeDocument/2006/relationships/font" Target="fonts/Montserrat-regular.fntdata"/><Relationship Id="rId8" Type="http://schemas.openxmlformats.org/officeDocument/2006/relationships/font" Target="fonts/Montserrat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50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6900" cy="71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600" cy="125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2.png"/><Relationship Id="rId10" Type="http://schemas.openxmlformats.org/officeDocument/2006/relationships/image" Target="../media/image6.png"/><Relationship Id="rId13" Type="http://schemas.openxmlformats.org/officeDocument/2006/relationships/image" Target="../media/image11.png"/><Relationship Id="rId1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12.png"/><Relationship Id="rId1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3.png"/><Relationship Id="rId7" Type="http://schemas.openxmlformats.org/officeDocument/2006/relationships/image" Target="../media/image7.png"/><Relationship Id="rId8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395975" y="1264500"/>
            <a:ext cx="2102100" cy="2071675"/>
            <a:chOff x="395975" y="1264500"/>
            <a:chExt cx="2102100" cy="2071675"/>
          </a:xfrm>
        </p:grpSpPr>
        <p:sp>
          <p:nvSpPr>
            <p:cNvPr id="55" name="Google Shape;55;p13"/>
            <p:cNvSpPr/>
            <p:nvPr/>
          </p:nvSpPr>
          <p:spPr>
            <a:xfrm>
              <a:off x="39597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F3ED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6" name="Google Shape;56;p13"/>
            <p:cNvSpPr/>
            <p:nvPr/>
          </p:nvSpPr>
          <p:spPr>
            <a:xfrm>
              <a:off x="956075" y="1264500"/>
              <a:ext cx="981900" cy="240600"/>
            </a:xfrm>
            <a:prstGeom prst="flowChartAlternateProcess">
              <a:avLst/>
            </a:prstGeom>
            <a:solidFill>
              <a:srgbClr val="F3ED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J</a:t>
              </a: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anuary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57" name="Google Shape;57;p13"/>
          <p:cNvGrpSpPr/>
          <p:nvPr/>
        </p:nvGrpSpPr>
        <p:grpSpPr>
          <a:xfrm>
            <a:off x="5061925" y="1264500"/>
            <a:ext cx="2102100" cy="2071675"/>
            <a:chOff x="5061925" y="1264500"/>
            <a:chExt cx="2102100" cy="2071675"/>
          </a:xfrm>
        </p:grpSpPr>
        <p:sp>
          <p:nvSpPr>
            <p:cNvPr id="58" name="Google Shape;58;p13"/>
            <p:cNvSpPr/>
            <p:nvPr/>
          </p:nvSpPr>
          <p:spPr>
            <a:xfrm>
              <a:off x="506192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E2D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5622025" y="1264500"/>
              <a:ext cx="981900" cy="240600"/>
            </a:xfrm>
            <a:prstGeom prst="flowChartAlternateProcess">
              <a:avLst/>
            </a:prstGeom>
            <a:solidFill>
              <a:srgbClr val="E2D6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March</a:t>
              </a:r>
              <a:endParaRPr/>
            </a:p>
          </p:txBody>
        </p:sp>
      </p:grpSp>
      <p:grpSp>
        <p:nvGrpSpPr>
          <p:cNvPr id="60" name="Google Shape;60;p13"/>
          <p:cNvGrpSpPr/>
          <p:nvPr/>
        </p:nvGrpSpPr>
        <p:grpSpPr>
          <a:xfrm>
            <a:off x="2728950" y="1264500"/>
            <a:ext cx="2102100" cy="2071675"/>
            <a:chOff x="2728950" y="1264500"/>
            <a:chExt cx="2102100" cy="2071675"/>
          </a:xfrm>
        </p:grpSpPr>
        <p:sp>
          <p:nvSpPr>
            <p:cNvPr id="61" name="Google Shape;61;p13"/>
            <p:cNvSpPr/>
            <p:nvPr/>
          </p:nvSpPr>
          <p:spPr>
            <a:xfrm>
              <a:off x="2728950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D3F4E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2" name="Google Shape;62;p13"/>
            <p:cNvSpPr/>
            <p:nvPr/>
          </p:nvSpPr>
          <p:spPr>
            <a:xfrm>
              <a:off x="3289050" y="1264500"/>
              <a:ext cx="981900" cy="240600"/>
            </a:xfrm>
            <a:prstGeom prst="flowChartAlternateProcess">
              <a:avLst/>
            </a:prstGeom>
            <a:solidFill>
              <a:srgbClr val="D3F4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February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3" name="Google Shape;63;p13"/>
          <p:cNvGrpSpPr/>
          <p:nvPr/>
        </p:nvGrpSpPr>
        <p:grpSpPr>
          <a:xfrm>
            <a:off x="5061925" y="3570813"/>
            <a:ext cx="2102100" cy="2071675"/>
            <a:chOff x="5061925" y="1264500"/>
            <a:chExt cx="2102100" cy="2071675"/>
          </a:xfrm>
        </p:grpSpPr>
        <p:sp>
          <p:nvSpPr>
            <p:cNvPr id="64" name="Google Shape;64;p13"/>
            <p:cNvSpPr/>
            <p:nvPr/>
          </p:nvSpPr>
          <p:spPr>
            <a:xfrm>
              <a:off x="506192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D3EE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5" name="Google Shape;65;p13"/>
            <p:cNvSpPr/>
            <p:nvPr/>
          </p:nvSpPr>
          <p:spPr>
            <a:xfrm>
              <a:off x="5622025" y="1264500"/>
              <a:ext cx="981900" cy="240600"/>
            </a:xfrm>
            <a:prstGeom prst="flowChartAlternateProcess">
              <a:avLst/>
            </a:prstGeom>
            <a:solidFill>
              <a:srgbClr val="D3EE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June</a:t>
              </a:r>
              <a:endParaRPr/>
            </a:p>
          </p:txBody>
        </p:sp>
      </p:grpSp>
      <p:grpSp>
        <p:nvGrpSpPr>
          <p:cNvPr id="66" name="Google Shape;66;p13"/>
          <p:cNvGrpSpPr/>
          <p:nvPr/>
        </p:nvGrpSpPr>
        <p:grpSpPr>
          <a:xfrm>
            <a:off x="2728950" y="3570813"/>
            <a:ext cx="2102100" cy="2071675"/>
            <a:chOff x="2728950" y="1264500"/>
            <a:chExt cx="2102100" cy="2071675"/>
          </a:xfrm>
        </p:grpSpPr>
        <p:sp>
          <p:nvSpPr>
            <p:cNvPr id="67" name="Google Shape;67;p13"/>
            <p:cNvSpPr/>
            <p:nvPr/>
          </p:nvSpPr>
          <p:spPr>
            <a:xfrm>
              <a:off x="2728950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F3ED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13"/>
            <p:cNvSpPr/>
            <p:nvPr/>
          </p:nvSpPr>
          <p:spPr>
            <a:xfrm>
              <a:off x="3289050" y="1264500"/>
              <a:ext cx="981900" cy="240600"/>
            </a:xfrm>
            <a:prstGeom prst="flowChartAlternateProcess">
              <a:avLst/>
            </a:prstGeom>
            <a:solidFill>
              <a:srgbClr val="F3ED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May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69" name="Google Shape;69;p13"/>
          <p:cNvGrpSpPr/>
          <p:nvPr/>
        </p:nvGrpSpPr>
        <p:grpSpPr>
          <a:xfrm>
            <a:off x="395975" y="3570813"/>
            <a:ext cx="2102100" cy="2071675"/>
            <a:chOff x="395975" y="1264500"/>
            <a:chExt cx="2102100" cy="2071675"/>
          </a:xfrm>
        </p:grpSpPr>
        <p:sp>
          <p:nvSpPr>
            <p:cNvPr id="70" name="Google Shape;70;p13"/>
            <p:cNvSpPr/>
            <p:nvPr/>
          </p:nvSpPr>
          <p:spPr>
            <a:xfrm>
              <a:off x="39597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E2D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1" name="Google Shape;71;p13"/>
            <p:cNvSpPr/>
            <p:nvPr/>
          </p:nvSpPr>
          <p:spPr>
            <a:xfrm>
              <a:off x="956075" y="1264500"/>
              <a:ext cx="981900" cy="240600"/>
            </a:xfrm>
            <a:prstGeom prst="flowChartAlternateProcess">
              <a:avLst/>
            </a:prstGeom>
            <a:solidFill>
              <a:srgbClr val="E2D6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April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2" name="Google Shape;72;p13"/>
          <p:cNvGrpSpPr/>
          <p:nvPr/>
        </p:nvGrpSpPr>
        <p:grpSpPr>
          <a:xfrm>
            <a:off x="395975" y="8183438"/>
            <a:ext cx="2102100" cy="2071675"/>
            <a:chOff x="395975" y="1264500"/>
            <a:chExt cx="2102100" cy="2071675"/>
          </a:xfrm>
        </p:grpSpPr>
        <p:sp>
          <p:nvSpPr>
            <p:cNvPr id="73" name="Google Shape;73;p13"/>
            <p:cNvSpPr/>
            <p:nvPr/>
          </p:nvSpPr>
          <p:spPr>
            <a:xfrm>
              <a:off x="39597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D3EE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" name="Google Shape;74;p13"/>
            <p:cNvSpPr/>
            <p:nvPr/>
          </p:nvSpPr>
          <p:spPr>
            <a:xfrm>
              <a:off x="956075" y="1264500"/>
              <a:ext cx="981900" cy="240600"/>
            </a:xfrm>
            <a:prstGeom prst="flowChartAlternateProcess">
              <a:avLst/>
            </a:prstGeom>
            <a:solidFill>
              <a:srgbClr val="D3EE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October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75" name="Google Shape;75;p13"/>
          <p:cNvGrpSpPr/>
          <p:nvPr/>
        </p:nvGrpSpPr>
        <p:grpSpPr>
          <a:xfrm>
            <a:off x="5061925" y="8183438"/>
            <a:ext cx="2102100" cy="2071675"/>
            <a:chOff x="5061925" y="1264500"/>
            <a:chExt cx="2102100" cy="2071675"/>
          </a:xfrm>
        </p:grpSpPr>
        <p:sp>
          <p:nvSpPr>
            <p:cNvPr id="76" name="Google Shape;76;p13"/>
            <p:cNvSpPr/>
            <p:nvPr/>
          </p:nvSpPr>
          <p:spPr>
            <a:xfrm>
              <a:off x="506192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F3EDC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7" name="Google Shape;77;p13"/>
            <p:cNvSpPr/>
            <p:nvPr/>
          </p:nvSpPr>
          <p:spPr>
            <a:xfrm>
              <a:off x="5622025" y="1264500"/>
              <a:ext cx="981900" cy="240600"/>
            </a:xfrm>
            <a:prstGeom prst="flowChartAlternateProcess">
              <a:avLst/>
            </a:prstGeom>
            <a:solidFill>
              <a:srgbClr val="F3EDC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December</a:t>
              </a:r>
              <a:endParaRPr/>
            </a:p>
          </p:txBody>
        </p:sp>
      </p:grpSp>
      <p:grpSp>
        <p:nvGrpSpPr>
          <p:cNvPr id="78" name="Google Shape;78;p13"/>
          <p:cNvGrpSpPr/>
          <p:nvPr/>
        </p:nvGrpSpPr>
        <p:grpSpPr>
          <a:xfrm>
            <a:off x="2728950" y="8183438"/>
            <a:ext cx="2102100" cy="2071675"/>
            <a:chOff x="2728950" y="1264500"/>
            <a:chExt cx="2102100" cy="2071675"/>
          </a:xfrm>
        </p:grpSpPr>
        <p:sp>
          <p:nvSpPr>
            <p:cNvPr id="79" name="Google Shape;79;p13"/>
            <p:cNvSpPr/>
            <p:nvPr/>
          </p:nvSpPr>
          <p:spPr>
            <a:xfrm>
              <a:off x="2728950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E2D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3289050" y="1264500"/>
              <a:ext cx="981900" cy="240600"/>
            </a:xfrm>
            <a:prstGeom prst="flowChartAlternateProcess">
              <a:avLst/>
            </a:prstGeom>
            <a:solidFill>
              <a:srgbClr val="E2D6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November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81" name="Google Shape;81;p13"/>
          <p:cNvSpPr txBox="1"/>
          <p:nvPr/>
        </p:nvSpPr>
        <p:spPr>
          <a:xfrm>
            <a:off x="456900" y="322323"/>
            <a:ext cx="66462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rgbClr val="89ABC0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Birthday</a:t>
            </a:r>
            <a:r>
              <a:rPr lang="en" sz="4500">
                <a:solidFill>
                  <a:schemeClr val="dk2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 </a:t>
            </a:r>
            <a:r>
              <a:rPr lang="en" sz="4500">
                <a:solidFill>
                  <a:srgbClr val="C2B2D5"/>
                </a:solidFill>
                <a:latin typeface="Berkshire Swash"/>
                <a:ea typeface="Berkshire Swash"/>
                <a:cs typeface="Berkshire Swash"/>
                <a:sym typeface="Berkshire Swash"/>
              </a:rPr>
              <a:t>Calendar</a:t>
            </a:r>
            <a:endParaRPr sz="4500">
              <a:solidFill>
                <a:srgbClr val="C2B2D5"/>
              </a:solidFill>
              <a:latin typeface="Berkshire Swash"/>
              <a:ea typeface="Berkshire Swash"/>
              <a:cs typeface="Berkshire Swash"/>
              <a:sym typeface="Berkshire Swash"/>
            </a:endParaRPr>
          </a:p>
        </p:txBody>
      </p:sp>
      <p:pic>
        <p:nvPicPr>
          <p:cNvPr id="82" name="Google Shape;8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650" y="4788069"/>
            <a:ext cx="660200" cy="81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 title="ChatGPT_Image_Jul_14__2026__09_31_36_PM-removebg-preview (1) 3.png"/>
          <p:cNvPicPr preferRelativeResize="0"/>
          <p:nvPr/>
        </p:nvPicPr>
        <p:blipFill rotWithShape="1">
          <a:blip r:embed="rId4">
            <a:alphaModFix/>
          </a:blip>
          <a:srcRect b="10920" l="16101" r="12117" t="12068"/>
          <a:stretch/>
        </p:blipFill>
        <p:spPr>
          <a:xfrm>
            <a:off x="1827300" y="1100600"/>
            <a:ext cx="798450" cy="924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3" title="ChatGPT_Image_Jul_14__2026__09_31_36_PM-removebg-preview (1) 3-1.png"/>
          <p:cNvPicPr preferRelativeResize="0"/>
          <p:nvPr/>
        </p:nvPicPr>
        <p:blipFill rotWithShape="1">
          <a:blip r:embed="rId5">
            <a:alphaModFix/>
          </a:blip>
          <a:srcRect b="5334" l="15117" r="12759" t="14691"/>
          <a:stretch/>
        </p:blipFill>
        <p:spPr>
          <a:xfrm>
            <a:off x="4381600" y="1181825"/>
            <a:ext cx="674425" cy="91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3" title="ChatGPT_Image_Jul_14__2026__09_31_36_PM-removebg-preview (1) 3-2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465475" y="2431940"/>
            <a:ext cx="660200" cy="81841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3" title="ChatGPT_Image_Jul_14__2026__09_31_36_PM-removebg-preview (1) 4.png"/>
          <p:cNvPicPr preferRelativeResize="0"/>
          <p:nvPr/>
        </p:nvPicPr>
        <p:blipFill rotWithShape="1">
          <a:blip r:embed="rId7">
            <a:alphaModFix/>
          </a:blip>
          <a:srcRect b="15903" l="7919" r="16375" t="10912"/>
          <a:stretch/>
        </p:blipFill>
        <p:spPr>
          <a:xfrm>
            <a:off x="4298150" y="3759025"/>
            <a:ext cx="473175" cy="48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3" title="ChatGPT_Image_Jul_14__2026__09_31_36_PM-removebg-preview (1) 5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442900" y="4833063"/>
            <a:ext cx="660200" cy="763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3" title="ChatGPT_Image_Jul_14__2026__09_31_36_PM-removebg-preview (1) 5-1.png"/>
          <p:cNvPicPr preferRelativeResize="0"/>
          <p:nvPr/>
        </p:nvPicPr>
        <p:blipFill rotWithShape="1">
          <a:blip r:embed="rId9">
            <a:alphaModFix/>
          </a:blip>
          <a:srcRect b="9527" l="8169" r="6558" t="0"/>
          <a:stretch/>
        </p:blipFill>
        <p:spPr>
          <a:xfrm>
            <a:off x="1911700" y="7283175"/>
            <a:ext cx="510600" cy="61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3" title="ChatGPT_Image_Jul_14__2026__09_31_36_PM-removebg-preview (1) 6.png"/>
          <p:cNvPicPr preferRelativeResize="0"/>
          <p:nvPr/>
        </p:nvPicPr>
        <p:blipFill rotWithShape="1">
          <a:blip r:embed="rId10">
            <a:alphaModFix/>
          </a:blip>
          <a:srcRect b="10859" l="8553" r="17717" t="13891"/>
          <a:stretch/>
        </p:blipFill>
        <p:spPr>
          <a:xfrm>
            <a:off x="4306538" y="6046807"/>
            <a:ext cx="483175" cy="64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3" title="ChatGPT_Image_Jul_14__2026__09_31_36_PM-removebg-preview (1) 8.png"/>
          <p:cNvPicPr preferRelativeResize="0"/>
          <p:nvPr/>
        </p:nvPicPr>
        <p:blipFill rotWithShape="1">
          <a:blip r:embed="rId11">
            <a:alphaModFix/>
          </a:blip>
          <a:srcRect b="6519" l="14303" r="0" t="5266"/>
          <a:stretch/>
        </p:blipFill>
        <p:spPr>
          <a:xfrm>
            <a:off x="6731475" y="7435375"/>
            <a:ext cx="364600" cy="43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3" title="ChatGPT_Image_Jul_14__2026__09_31_36_PM-removebg-preview (1) 7.png"/>
          <p:cNvPicPr preferRelativeResize="0"/>
          <p:nvPr/>
        </p:nvPicPr>
        <p:blipFill rotWithShape="1">
          <a:blip r:embed="rId12">
            <a:alphaModFix/>
          </a:blip>
          <a:srcRect b="0" l="14033" r="6050" t="6420"/>
          <a:stretch/>
        </p:blipFill>
        <p:spPr>
          <a:xfrm>
            <a:off x="477675" y="9551496"/>
            <a:ext cx="600700" cy="634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 title="ChatGPT_Image_Jul_14__2026__09_31_36_PM-removebg-preview (1) 7-1.png"/>
          <p:cNvPicPr preferRelativeResize="0"/>
          <p:nvPr/>
        </p:nvPicPr>
        <p:blipFill rotWithShape="1">
          <a:blip r:embed="rId13">
            <a:alphaModFix/>
          </a:blip>
          <a:srcRect b="8375" l="0" r="12770" t="0"/>
          <a:stretch/>
        </p:blipFill>
        <p:spPr>
          <a:xfrm>
            <a:off x="4381600" y="8185425"/>
            <a:ext cx="547875" cy="581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3" title="ChatGPT_Image_Jul_14__2026__09_31_36_PM-removebg-preview (1) 1.png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426050" y="9555670"/>
            <a:ext cx="693900" cy="6601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4" name="Google Shape;94;p13"/>
          <p:cNvGrpSpPr/>
          <p:nvPr/>
        </p:nvGrpSpPr>
        <p:grpSpPr>
          <a:xfrm>
            <a:off x="395975" y="5877125"/>
            <a:ext cx="2102100" cy="2071675"/>
            <a:chOff x="395975" y="1264500"/>
            <a:chExt cx="2102100" cy="2071675"/>
          </a:xfrm>
        </p:grpSpPr>
        <p:sp>
          <p:nvSpPr>
            <p:cNvPr id="95" name="Google Shape;95;p13"/>
            <p:cNvSpPr/>
            <p:nvPr/>
          </p:nvSpPr>
          <p:spPr>
            <a:xfrm>
              <a:off x="39597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B3D0E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6" name="Google Shape;96;p13"/>
            <p:cNvSpPr/>
            <p:nvPr/>
          </p:nvSpPr>
          <p:spPr>
            <a:xfrm>
              <a:off x="956075" y="1264500"/>
              <a:ext cx="981900" cy="240600"/>
            </a:xfrm>
            <a:prstGeom prst="flowChartAlternateProcess">
              <a:avLst/>
            </a:prstGeom>
            <a:solidFill>
              <a:srgbClr val="B3D0E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July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97" name="Google Shape;97;p13"/>
          <p:cNvGrpSpPr/>
          <p:nvPr/>
        </p:nvGrpSpPr>
        <p:grpSpPr>
          <a:xfrm>
            <a:off x="5061925" y="5877125"/>
            <a:ext cx="2102100" cy="2071675"/>
            <a:chOff x="5061925" y="1264500"/>
            <a:chExt cx="2102100" cy="2071675"/>
          </a:xfrm>
        </p:grpSpPr>
        <p:sp>
          <p:nvSpPr>
            <p:cNvPr id="98" name="Google Shape;98;p13"/>
            <p:cNvSpPr/>
            <p:nvPr/>
          </p:nvSpPr>
          <p:spPr>
            <a:xfrm>
              <a:off x="5061925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D3EEE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9" name="Google Shape;99;p13"/>
            <p:cNvSpPr/>
            <p:nvPr/>
          </p:nvSpPr>
          <p:spPr>
            <a:xfrm>
              <a:off x="5622025" y="1264500"/>
              <a:ext cx="981900" cy="240600"/>
            </a:xfrm>
            <a:prstGeom prst="flowChartAlternateProcess">
              <a:avLst/>
            </a:prstGeom>
            <a:solidFill>
              <a:srgbClr val="D3EEE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September</a:t>
              </a:r>
              <a:endParaRPr/>
            </a:p>
          </p:txBody>
        </p:sp>
      </p:grpSp>
      <p:grpSp>
        <p:nvGrpSpPr>
          <p:cNvPr id="100" name="Google Shape;100;p13"/>
          <p:cNvGrpSpPr/>
          <p:nvPr/>
        </p:nvGrpSpPr>
        <p:grpSpPr>
          <a:xfrm>
            <a:off x="2728950" y="5877125"/>
            <a:ext cx="2102100" cy="2071675"/>
            <a:chOff x="2728950" y="1264500"/>
            <a:chExt cx="2102100" cy="2071675"/>
          </a:xfrm>
        </p:grpSpPr>
        <p:sp>
          <p:nvSpPr>
            <p:cNvPr id="101" name="Google Shape;101;p13"/>
            <p:cNvSpPr/>
            <p:nvPr/>
          </p:nvSpPr>
          <p:spPr>
            <a:xfrm>
              <a:off x="2728950" y="1407775"/>
              <a:ext cx="2102100" cy="1928400"/>
            </a:xfrm>
            <a:prstGeom prst="rect">
              <a:avLst/>
            </a:prstGeom>
            <a:noFill/>
            <a:ln cap="flat" cmpd="sng" w="19050">
              <a:solidFill>
                <a:srgbClr val="E2D6F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02" name="Google Shape;102;p13"/>
            <p:cNvSpPr/>
            <p:nvPr/>
          </p:nvSpPr>
          <p:spPr>
            <a:xfrm>
              <a:off x="3289050" y="1264500"/>
              <a:ext cx="981900" cy="240600"/>
            </a:xfrm>
            <a:prstGeom prst="flowChartAlternateProcess">
              <a:avLst/>
            </a:prstGeom>
            <a:solidFill>
              <a:srgbClr val="E2D6F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000">
                  <a:latin typeface="Montserrat"/>
                  <a:ea typeface="Montserrat"/>
                  <a:cs typeface="Montserrat"/>
                  <a:sym typeface="Montserrat"/>
                </a:rPr>
                <a:t>August</a:t>
              </a:r>
              <a:endParaRPr b="1" sz="1000"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