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Inspiration"/>
      <p:regular r:id="rId7"/>
    </p:embeddedFont>
    <p:embeddedFont>
      <p:font typeface="Merriweather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erriweather-boldItalic.fntdata"/><Relationship Id="rId10" Type="http://schemas.openxmlformats.org/officeDocument/2006/relationships/font" Target="fonts/Merriweather-italic.fntdata"/><Relationship Id="rId9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Inspiration-regular.fntdata"/><Relationship Id="rId8" Type="http://schemas.openxmlformats.org/officeDocument/2006/relationships/font" Target="fonts/Merriweath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2" y="0"/>
            <a:ext cx="7571333" cy="10691999"/>
            <a:chOff x="12" y="0"/>
            <a:chExt cx="7571333" cy="10691999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" y="0"/>
              <a:ext cx="1759377" cy="1069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05134" y="0"/>
              <a:ext cx="1566211" cy="10691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904350" y="-127807"/>
            <a:ext cx="5751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0">
                <a:solidFill>
                  <a:srgbClr val="2BBEB0"/>
                </a:solidFill>
                <a:latin typeface="Inspiration"/>
                <a:ea typeface="Inspiration"/>
                <a:cs typeface="Inspiration"/>
                <a:sym typeface="Inspiration"/>
              </a:rPr>
              <a:t>Alex's</a:t>
            </a:r>
            <a:endParaRPr sz="18000">
              <a:solidFill>
                <a:srgbClr val="2BBEB0"/>
              </a:solidFill>
              <a:latin typeface="Inspiration"/>
              <a:ea typeface="Inspiration"/>
              <a:cs typeface="Inspiration"/>
              <a:sym typeface="Inspiratio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519500" y="2572957"/>
            <a:ext cx="4521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2BBEB0"/>
                </a:solidFill>
                <a:latin typeface="Merriweather"/>
                <a:ea typeface="Merriweather"/>
                <a:cs typeface="Merriweather"/>
                <a:sym typeface="Merriweather"/>
              </a:rPr>
              <a:t>BIRTHDAY WEEKEND</a:t>
            </a:r>
            <a:endParaRPr sz="2500">
              <a:solidFill>
                <a:srgbClr val="2BBEB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519500" y="3144453"/>
            <a:ext cx="45210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latin typeface="Merriweather"/>
                <a:ea typeface="Merriweather"/>
                <a:cs typeface="Merriweather"/>
                <a:sym typeface="Merriweather"/>
              </a:rPr>
              <a:t>October 29th to October 31st, 2025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Merriweather"/>
                <a:ea typeface="Merriweather"/>
                <a:cs typeface="Merriweather"/>
                <a:sym typeface="Merriweather"/>
              </a:rPr>
              <a:t>Miami, Florida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1519500" y="3898675"/>
            <a:ext cx="4521000" cy="2120759"/>
            <a:chOff x="1519500" y="3746275"/>
            <a:chExt cx="4521000" cy="2120759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2098200" y="3746275"/>
              <a:ext cx="3363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800">
                  <a:solidFill>
                    <a:srgbClr val="2BBEB0"/>
                  </a:solidFill>
                  <a:latin typeface="Inspiration"/>
                  <a:ea typeface="Inspiration"/>
                  <a:cs typeface="Inspiration"/>
                  <a:sym typeface="Inspiration"/>
                </a:rPr>
                <a:t>Day 1</a:t>
              </a:r>
              <a:endParaRPr sz="4800">
                <a:solidFill>
                  <a:srgbClr val="2BBEB0"/>
                </a:solidFill>
                <a:latin typeface="Inspiration"/>
                <a:ea typeface="Inspiration"/>
                <a:cs typeface="Inspiration"/>
                <a:sym typeface="Inspiration"/>
              </a:endParaRPr>
            </a:p>
          </p:txBody>
        </p:sp>
        <p:grpSp>
          <p:nvGrpSpPr>
            <p:cNvPr id="62" name="Google Shape;62;p13"/>
            <p:cNvGrpSpPr/>
            <p:nvPr/>
          </p:nvGrpSpPr>
          <p:grpSpPr>
            <a:xfrm>
              <a:off x="1519500" y="4730909"/>
              <a:ext cx="4521000" cy="1136125"/>
              <a:chOff x="1519500" y="4730909"/>
              <a:chExt cx="4521000" cy="1136125"/>
            </a:xfrm>
          </p:grpSpPr>
          <p:sp>
            <p:nvSpPr>
              <p:cNvPr id="63" name="Google Shape;63;p13"/>
              <p:cNvSpPr txBox="1"/>
              <p:nvPr/>
            </p:nvSpPr>
            <p:spPr>
              <a:xfrm>
                <a:off x="1519500" y="4730909"/>
                <a:ext cx="4521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Merriweather"/>
                    <a:ea typeface="Merriweather"/>
                    <a:cs typeface="Merriweather"/>
                    <a:sym typeface="Merriweather"/>
                  </a:rPr>
                  <a:t>11:00 AM: BRUNCH </a:t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1519500" y="5036534"/>
                <a:ext cx="4521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Merriweather"/>
                    <a:ea typeface="Merriweather"/>
                    <a:cs typeface="Merriweather"/>
                    <a:sym typeface="Merriweather"/>
                  </a:rPr>
                  <a:t>1:00 PM: ADVENTURE ACTIVITY </a:t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65" name="Google Shape;65;p13"/>
              <p:cNvSpPr txBox="1"/>
              <p:nvPr/>
            </p:nvSpPr>
            <p:spPr>
              <a:xfrm>
                <a:off x="1519500" y="5346009"/>
                <a:ext cx="4521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Merriweather"/>
                    <a:ea typeface="Merriweather"/>
                    <a:cs typeface="Merriweather"/>
                    <a:sym typeface="Merriweather"/>
                  </a:rPr>
                  <a:t>5:00 PM: RELAXATION AND REFRESHMENTS</a:t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1519500" y="5651634"/>
                <a:ext cx="4521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Merriweather"/>
                    <a:ea typeface="Merriweather"/>
                    <a:cs typeface="Merriweather"/>
                    <a:sym typeface="Merriweather"/>
                  </a:rPr>
                  <a:t>8:00 PM: BIRTHDAY DINNER</a:t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grpSp>
        <p:nvGrpSpPr>
          <p:cNvPr id="67" name="Google Shape;67;p13"/>
          <p:cNvGrpSpPr/>
          <p:nvPr/>
        </p:nvGrpSpPr>
        <p:grpSpPr>
          <a:xfrm>
            <a:off x="1218500" y="6206192"/>
            <a:ext cx="5123100" cy="2120750"/>
            <a:chOff x="1218500" y="5997650"/>
            <a:chExt cx="5123100" cy="2120750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2098200" y="5997650"/>
              <a:ext cx="3363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800">
                  <a:solidFill>
                    <a:srgbClr val="2BBEB0"/>
                  </a:solidFill>
                  <a:latin typeface="Inspiration"/>
                  <a:ea typeface="Inspiration"/>
                  <a:cs typeface="Inspiration"/>
                  <a:sym typeface="Inspiration"/>
                </a:rPr>
                <a:t>Day 2</a:t>
              </a:r>
              <a:endParaRPr sz="4800">
                <a:solidFill>
                  <a:srgbClr val="2BBEB0"/>
                </a:solidFill>
                <a:latin typeface="Inspiration"/>
                <a:ea typeface="Inspiration"/>
                <a:cs typeface="Inspiration"/>
                <a:sym typeface="Inspiration"/>
              </a:endParaRPr>
            </a:p>
          </p:txBody>
        </p:sp>
        <p:grpSp>
          <p:nvGrpSpPr>
            <p:cNvPr id="69" name="Google Shape;69;p13"/>
            <p:cNvGrpSpPr/>
            <p:nvPr/>
          </p:nvGrpSpPr>
          <p:grpSpPr>
            <a:xfrm>
              <a:off x="1218500" y="6982284"/>
              <a:ext cx="5123100" cy="1136116"/>
              <a:chOff x="1218500" y="4730909"/>
              <a:chExt cx="5123100" cy="1136116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1519500" y="4730909"/>
                <a:ext cx="4521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Merriweather"/>
                    <a:ea typeface="Merriweather"/>
                    <a:cs typeface="Merriweather"/>
                    <a:sym typeface="Merriweather"/>
                  </a:rPr>
                  <a:t>10:00 AM: SCENIC HIKE OR MORNING STROLL</a:t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71" name="Google Shape;71;p13"/>
              <p:cNvSpPr txBox="1"/>
              <p:nvPr/>
            </p:nvSpPr>
            <p:spPr>
              <a:xfrm>
                <a:off x="1519500" y="5036534"/>
                <a:ext cx="4521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Merriweather"/>
                    <a:ea typeface="Merriweather"/>
                    <a:cs typeface="Merriweather"/>
                    <a:sym typeface="Merriweather"/>
                  </a:rPr>
                  <a:t>1:00 PM: BIRTHDAY PICNIC</a:t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1519500" y="5346009"/>
                <a:ext cx="4521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Merriweather"/>
                    <a:ea typeface="Merriweather"/>
                    <a:cs typeface="Merriweather"/>
                    <a:sym typeface="Merriweather"/>
                  </a:rPr>
                  <a:t>4:00 PM: FUN GAMES OR LEISURE TIME</a:t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1218500" y="5651625"/>
                <a:ext cx="5123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Merriweather"/>
                    <a:ea typeface="Merriweather"/>
                    <a:cs typeface="Merriweather"/>
                    <a:sym typeface="Merriweather"/>
                  </a:rPr>
                  <a:t>7:00 PM: EVENING CELEBRATION AND CAKE CUTTING</a:t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pic>
        <p:nvPicPr>
          <p:cNvPr id="74" name="Google Shape;74;p13"/>
          <p:cNvPicPr preferRelativeResize="0"/>
          <p:nvPr/>
        </p:nvPicPr>
        <p:blipFill rotWithShape="1">
          <a:blip r:embed="rId5">
            <a:alphaModFix/>
          </a:blip>
          <a:srcRect b="70760" l="63595" r="0" t="0"/>
          <a:stretch/>
        </p:blipFill>
        <p:spPr>
          <a:xfrm>
            <a:off x="4807850" y="43650"/>
            <a:ext cx="2752199" cy="31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5">
            <a:alphaModFix/>
          </a:blip>
          <a:srcRect b="0" l="0" r="50000" t="70760"/>
          <a:stretch/>
        </p:blipFill>
        <p:spPr>
          <a:xfrm>
            <a:off x="0" y="7547551"/>
            <a:ext cx="3779998" cy="310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3"/>
          <p:cNvGrpSpPr/>
          <p:nvPr/>
        </p:nvGrpSpPr>
        <p:grpSpPr>
          <a:xfrm>
            <a:off x="1519500" y="8513700"/>
            <a:ext cx="4521000" cy="1505659"/>
            <a:chOff x="1519500" y="5997650"/>
            <a:chExt cx="4521000" cy="1505659"/>
          </a:xfrm>
        </p:grpSpPr>
        <p:sp>
          <p:nvSpPr>
            <p:cNvPr id="77" name="Google Shape;77;p13"/>
            <p:cNvSpPr txBox="1"/>
            <p:nvPr/>
          </p:nvSpPr>
          <p:spPr>
            <a:xfrm>
              <a:off x="2098200" y="5997650"/>
              <a:ext cx="3363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800">
                  <a:solidFill>
                    <a:srgbClr val="2BBEB0"/>
                  </a:solidFill>
                  <a:latin typeface="Inspiration"/>
                  <a:ea typeface="Inspiration"/>
                  <a:cs typeface="Inspiration"/>
                  <a:sym typeface="Inspiration"/>
                </a:rPr>
                <a:t>Day 3</a:t>
              </a:r>
              <a:endParaRPr sz="4800">
                <a:solidFill>
                  <a:srgbClr val="2BBEB0"/>
                </a:solidFill>
                <a:latin typeface="Inspiration"/>
                <a:ea typeface="Inspiration"/>
                <a:cs typeface="Inspiration"/>
                <a:sym typeface="Inspiration"/>
              </a:endParaRPr>
            </a:p>
          </p:txBody>
        </p:sp>
        <p:grpSp>
          <p:nvGrpSpPr>
            <p:cNvPr id="78" name="Google Shape;78;p13"/>
            <p:cNvGrpSpPr/>
            <p:nvPr/>
          </p:nvGrpSpPr>
          <p:grpSpPr>
            <a:xfrm>
              <a:off x="1519500" y="6982284"/>
              <a:ext cx="4521000" cy="521025"/>
              <a:chOff x="1519500" y="4730909"/>
              <a:chExt cx="4521000" cy="521025"/>
            </a:xfrm>
          </p:grpSpPr>
          <p:sp>
            <p:nvSpPr>
              <p:cNvPr id="79" name="Google Shape;79;p13"/>
              <p:cNvSpPr txBox="1"/>
              <p:nvPr/>
            </p:nvSpPr>
            <p:spPr>
              <a:xfrm>
                <a:off x="1519500" y="4730909"/>
                <a:ext cx="4521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Merriweather"/>
                    <a:ea typeface="Merriweather"/>
                    <a:cs typeface="Merriweather"/>
                    <a:sym typeface="Merriweather"/>
                  </a:rPr>
                  <a:t>8</a:t>
                </a:r>
                <a:r>
                  <a:rPr lang="ru">
                    <a:latin typeface="Merriweather"/>
                    <a:ea typeface="Merriweather"/>
                    <a:cs typeface="Merriweather"/>
                    <a:sym typeface="Merriweather"/>
                  </a:rPr>
                  <a:t>:00 AM: BREAKFAST AT SUNSHINE CAFE</a:t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1519500" y="5036534"/>
                <a:ext cx="4521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Merriweather"/>
                    <a:ea typeface="Merriweather"/>
                    <a:cs typeface="Merriweather"/>
                    <a:sym typeface="Merriweather"/>
                  </a:rPr>
                  <a:t>12:00 PM: CHECKOUT AND FAREWELL!</a:t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