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Cookie"/>
      <p:regular r:id="rId6"/>
    </p:embeddedFont>
    <p:embeddedFont>
      <p:font typeface="Bodoni Moda"/>
      <p:regular r:id="rId7"/>
      <p:bold r:id="rId8"/>
      <p:italic r:id="rId9"/>
      <p:boldItalic r:id="rId10"/>
    </p:embeddedFont>
    <p:embeddedFont>
      <p:font typeface="Bodoni Moda Medium"/>
      <p:regular r:id="rId11"/>
      <p:bold r:id="rId12"/>
      <p:italic r:id="rId13"/>
      <p:boldItalic r:id="rId14"/>
    </p:embeddedFont>
    <p:embeddedFont>
      <p:font typeface="Poppins"/>
      <p:regular r:id="rId15"/>
      <p:bold r:id="rId16"/>
      <p:italic r:id="rId17"/>
      <p:boldItalic r:id="rId18"/>
    </p:embeddedFont>
    <p:embeddedFont>
      <p:font typeface="Birthstone Bounce"/>
      <p:regular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BodoniModaMedium-regular.fntdata"/><Relationship Id="rId10" Type="http://schemas.openxmlformats.org/officeDocument/2006/relationships/font" Target="fonts/BodoniModa-boldItalic.fntdata"/><Relationship Id="rId13" Type="http://schemas.openxmlformats.org/officeDocument/2006/relationships/font" Target="fonts/BodoniModaMedium-italic.fntdata"/><Relationship Id="rId12" Type="http://schemas.openxmlformats.org/officeDocument/2006/relationships/font" Target="fonts/BodoniModa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BodoniModa-italic.fntdata"/><Relationship Id="rId15" Type="http://schemas.openxmlformats.org/officeDocument/2006/relationships/font" Target="fonts/Poppins-regular.fntdata"/><Relationship Id="rId14" Type="http://schemas.openxmlformats.org/officeDocument/2006/relationships/font" Target="fonts/BodoniModaMedium-boldItalic.fntdata"/><Relationship Id="rId17" Type="http://schemas.openxmlformats.org/officeDocument/2006/relationships/font" Target="fonts/Poppins-italic.fntdata"/><Relationship Id="rId16" Type="http://schemas.openxmlformats.org/officeDocument/2006/relationships/font" Target="fonts/Poppins-bold.fntdata"/><Relationship Id="rId5" Type="http://schemas.openxmlformats.org/officeDocument/2006/relationships/slide" Target="slides/slide1.xml"/><Relationship Id="rId19" Type="http://schemas.openxmlformats.org/officeDocument/2006/relationships/font" Target="fonts/BirthstoneBounce-regular.fntdata"/><Relationship Id="rId6" Type="http://schemas.openxmlformats.org/officeDocument/2006/relationships/font" Target="fonts/Cookie-regular.fntdata"/><Relationship Id="rId18" Type="http://schemas.openxmlformats.org/officeDocument/2006/relationships/font" Target="fonts/Poppins-boldItalic.fntdata"/><Relationship Id="rId7" Type="http://schemas.openxmlformats.org/officeDocument/2006/relationships/font" Target="fonts/BodoniModa-regular.fntdata"/><Relationship Id="rId8" Type="http://schemas.openxmlformats.org/officeDocument/2006/relationships/font" Target="fonts/BodoniMod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png"/><Relationship Id="rId4" Type="http://schemas.openxmlformats.org/officeDocument/2006/relationships/image" Target="../media/image5.png"/><Relationship Id="rId5" Type="http://schemas.openxmlformats.org/officeDocument/2006/relationships/image" Target="../media/image1.png"/><Relationship Id="rId6" Type="http://schemas.openxmlformats.org/officeDocument/2006/relationships/image" Target="../media/image4.png"/><Relationship Id="rId7" Type="http://schemas.openxmlformats.org/officeDocument/2006/relationships/image" Target="../media/image3.png"/><Relationship Id="rId8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oogle Shape;54;p13"/>
          <p:cNvGrpSpPr/>
          <p:nvPr/>
        </p:nvGrpSpPr>
        <p:grpSpPr>
          <a:xfrm>
            <a:off x="0" y="11"/>
            <a:ext cx="7570599" cy="10693747"/>
            <a:chOff x="0" y="11"/>
            <a:chExt cx="7570599" cy="10693747"/>
          </a:xfrm>
        </p:grpSpPr>
        <p:grpSp>
          <p:nvGrpSpPr>
            <p:cNvPr id="55" name="Google Shape;55;p13"/>
            <p:cNvGrpSpPr/>
            <p:nvPr/>
          </p:nvGrpSpPr>
          <p:grpSpPr>
            <a:xfrm>
              <a:off x="0" y="11"/>
              <a:ext cx="7560003" cy="10693747"/>
              <a:chOff x="0" y="11"/>
              <a:chExt cx="7560003" cy="10693747"/>
            </a:xfrm>
          </p:grpSpPr>
          <p:pic>
            <p:nvPicPr>
              <p:cNvPr id="56" name="Google Shape;56;p1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0" y="11"/>
                <a:ext cx="7560003" cy="716133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57" name="Google Shape;57;p1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0" y="6145944"/>
                <a:ext cx="7560003" cy="4547814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58" name="Google Shape;58;p13"/>
            <p:cNvGrpSpPr/>
            <p:nvPr/>
          </p:nvGrpSpPr>
          <p:grpSpPr>
            <a:xfrm>
              <a:off x="0" y="2246450"/>
              <a:ext cx="7570599" cy="6528974"/>
              <a:chOff x="0" y="2246450"/>
              <a:chExt cx="7570599" cy="6528974"/>
            </a:xfrm>
          </p:grpSpPr>
          <p:pic>
            <p:nvPicPr>
              <p:cNvPr id="59" name="Google Shape;59;p13"/>
              <p:cNvPicPr preferRelativeResize="0"/>
              <p:nvPr/>
            </p:nvPicPr>
            <p:blipFill rotWithShape="1">
              <a:blip r:embed="rId5">
                <a:alphaModFix/>
              </a:blip>
              <a:srcRect b="0" l="28150" r="0" t="14207"/>
              <a:stretch/>
            </p:blipFill>
            <p:spPr>
              <a:xfrm>
                <a:off x="5813850" y="2246450"/>
                <a:ext cx="1746149" cy="28553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0" name="Google Shape;60;p13"/>
              <p:cNvPicPr preferRelativeResize="0"/>
              <p:nvPr/>
            </p:nvPicPr>
            <p:blipFill rotWithShape="1">
              <a:blip r:embed="rId6">
                <a:alphaModFix/>
              </a:blip>
              <a:srcRect b="7166" l="34374" r="0" t="25796"/>
              <a:stretch/>
            </p:blipFill>
            <p:spPr>
              <a:xfrm>
                <a:off x="5532125" y="5317000"/>
                <a:ext cx="2038474" cy="204947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1" name="Google Shape;61;p13"/>
              <p:cNvPicPr preferRelativeResize="0"/>
              <p:nvPr/>
            </p:nvPicPr>
            <p:blipFill rotWithShape="1">
              <a:blip r:embed="rId7">
                <a:alphaModFix/>
              </a:blip>
              <a:srcRect b="23498" l="12470" r="32809" t="25659"/>
              <a:stretch/>
            </p:blipFill>
            <p:spPr>
              <a:xfrm>
                <a:off x="292100" y="4985275"/>
                <a:ext cx="1244600" cy="1716101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62" name="Google Shape;62;p13"/>
              <p:cNvPicPr preferRelativeResize="0"/>
              <p:nvPr/>
            </p:nvPicPr>
            <p:blipFill rotWithShape="1">
              <a:blip r:embed="rId8">
                <a:alphaModFix/>
              </a:blip>
              <a:srcRect b="32161" l="0" r="27969" t="0"/>
              <a:stretch/>
            </p:blipFill>
            <p:spPr>
              <a:xfrm>
                <a:off x="0" y="6266175"/>
                <a:ext cx="2017725" cy="2509249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</p:grpSp>
      <p:grpSp>
        <p:nvGrpSpPr>
          <p:cNvPr id="63" name="Google Shape;63;p13"/>
          <p:cNvGrpSpPr/>
          <p:nvPr/>
        </p:nvGrpSpPr>
        <p:grpSpPr>
          <a:xfrm>
            <a:off x="367982" y="2542687"/>
            <a:ext cx="6540000" cy="3315050"/>
            <a:chOff x="367982" y="2542687"/>
            <a:chExt cx="6540000" cy="3315050"/>
          </a:xfrm>
        </p:grpSpPr>
        <p:sp>
          <p:nvSpPr>
            <p:cNvPr id="64" name="Google Shape;64;p13"/>
            <p:cNvSpPr txBox="1"/>
            <p:nvPr/>
          </p:nvSpPr>
          <p:spPr>
            <a:xfrm>
              <a:off x="596582" y="2542687"/>
              <a:ext cx="6311400" cy="258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6800">
                  <a:solidFill>
                    <a:srgbClr val="7668AF"/>
                  </a:solidFill>
                  <a:latin typeface="Cookie"/>
                  <a:ea typeface="Cookie"/>
                  <a:cs typeface="Cookie"/>
                  <a:sym typeface="Cookie"/>
                </a:rPr>
                <a:t>Birthday</a:t>
              </a:r>
              <a:endParaRPr sz="16800">
                <a:solidFill>
                  <a:srgbClr val="7668AF"/>
                </a:solidFill>
                <a:latin typeface="Cookie"/>
                <a:ea typeface="Cookie"/>
                <a:cs typeface="Cookie"/>
                <a:sym typeface="Cookie"/>
              </a:endParaRPr>
            </a:p>
          </p:txBody>
        </p:sp>
        <p:sp>
          <p:nvSpPr>
            <p:cNvPr id="65" name="Google Shape;65;p13"/>
            <p:cNvSpPr txBox="1"/>
            <p:nvPr/>
          </p:nvSpPr>
          <p:spPr>
            <a:xfrm>
              <a:off x="367982" y="3841437"/>
              <a:ext cx="6311400" cy="2016300"/>
            </a:xfrm>
            <a:prstGeom prst="rect">
              <a:avLst/>
            </a:prstGeom>
            <a:noFill/>
            <a:ln>
              <a:noFill/>
            </a:ln>
            <a:effectLst>
              <a:outerShdw rotWithShape="0" algn="bl" dir="19500000" dist="57150">
                <a:schemeClr val="lt1"/>
              </a:outerShdw>
            </a:effectLst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3100">
                  <a:solidFill>
                    <a:srgbClr val="7668AF"/>
                  </a:solidFill>
                  <a:latin typeface="Birthstone Bounce"/>
                  <a:ea typeface="Birthstone Bounce"/>
                  <a:cs typeface="Birthstone Bounce"/>
                  <a:sym typeface="Birthstone Bounce"/>
                </a:rPr>
                <a:t>Party</a:t>
              </a:r>
              <a:endParaRPr sz="13100">
                <a:solidFill>
                  <a:srgbClr val="7668AF"/>
                </a:solidFill>
                <a:latin typeface="Birthstone Bounce"/>
                <a:ea typeface="Birthstone Bounce"/>
                <a:cs typeface="Birthstone Bounce"/>
                <a:sym typeface="Birthstone Bounce"/>
              </a:endParaRPr>
            </a:p>
          </p:txBody>
        </p:sp>
      </p:grpSp>
      <p:sp>
        <p:nvSpPr>
          <p:cNvPr id="66" name="Google Shape;66;p13"/>
          <p:cNvSpPr txBox="1"/>
          <p:nvPr/>
        </p:nvSpPr>
        <p:spPr>
          <a:xfrm>
            <a:off x="2463350" y="2665125"/>
            <a:ext cx="2622900" cy="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335650" y="2857586"/>
            <a:ext cx="28887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500">
                <a:latin typeface="Bodoni Moda Medium"/>
                <a:ea typeface="Bodoni Moda Medium"/>
                <a:cs typeface="Bodoni Moda Medium"/>
                <a:sym typeface="Bodoni Moda Medium"/>
              </a:rPr>
              <a:t>J O I N  U S  F O R  A</a:t>
            </a:r>
            <a:endParaRPr sz="1500">
              <a:latin typeface="Bodoni Moda Medium"/>
              <a:ea typeface="Bodoni Moda Medium"/>
              <a:cs typeface="Bodoni Moda Medium"/>
              <a:sym typeface="Bodoni Moda Medium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2335650" y="5948475"/>
            <a:ext cx="28887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latin typeface="Bodoni Moda Medium"/>
                <a:ea typeface="Bodoni Moda Medium"/>
                <a:cs typeface="Bodoni Moda Medium"/>
                <a:sym typeface="Bodoni Moda Medium"/>
              </a:rPr>
              <a:t>C E L E B R A T I N G</a:t>
            </a:r>
            <a:endParaRPr sz="1200">
              <a:latin typeface="Bodoni Moda Medium"/>
              <a:ea typeface="Bodoni Moda Medium"/>
              <a:cs typeface="Bodoni Moda Medium"/>
              <a:sym typeface="Bodoni Moda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1484400" y="6339423"/>
            <a:ext cx="4591200" cy="631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4100">
                <a:latin typeface="Bodoni Moda Medium"/>
                <a:ea typeface="Bodoni Moda Medium"/>
                <a:cs typeface="Bodoni Moda Medium"/>
                <a:sym typeface="Bodoni Moda Medium"/>
              </a:rPr>
              <a:t>ANNA SMITH</a:t>
            </a:r>
            <a:endParaRPr sz="4100">
              <a:latin typeface="Bodoni Moda Medium"/>
              <a:ea typeface="Bodoni Moda Medium"/>
              <a:cs typeface="Bodoni Moda Medium"/>
              <a:sym typeface="Bodoni Moda Medium"/>
            </a:endParaRPr>
          </a:p>
        </p:txBody>
      </p:sp>
      <p:grpSp>
        <p:nvGrpSpPr>
          <p:cNvPr id="70" name="Google Shape;70;p13"/>
          <p:cNvGrpSpPr/>
          <p:nvPr/>
        </p:nvGrpSpPr>
        <p:grpSpPr>
          <a:xfrm>
            <a:off x="1634987" y="6970613"/>
            <a:ext cx="4319660" cy="1246800"/>
            <a:chOff x="1682515" y="6970613"/>
            <a:chExt cx="4319660" cy="1246800"/>
          </a:xfrm>
        </p:grpSpPr>
        <p:grpSp>
          <p:nvGrpSpPr>
            <p:cNvPr id="71" name="Google Shape;71;p13"/>
            <p:cNvGrpSpPr/>
            <p:nvPr/>
          </p:nvGrpSpPr>
          <p:grpSpPr>
            <a:xfrm>
              <a:off x="1682515" y="7335725"/>
              <a:ext cx="1623000" cy="486500"/>
              <a:chOff x="1682515" y="7335725"/>
              <a:chExt cx="1623000" cy="486500"/>
            </a:xfrm>
          </p:grpSpPr>
          <p:sp>
            <p:nvSpPr>
              <p:cNvPr id="72" name="Google Shape;72;p13"/>
              <p:cNvSpPr txBox="1"/>
              <p:nvPr/>
            </p:nvSpPr>
            <p:spPr>
              <a:xfrm>
                <a:off x="1682515" y="7343103"/>
                <a:ext cx="1623000" cy="4773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3100">
                    <a:latin typeface="Bodoni Moda Medium"/>
                    <a:ea typeface="Bodoni Moda Medium"/>
                    <a:cs typeface="Bodoni Moda Medium"/>
                    <a:sym typeface="Bodoni Moda Medium"/>
                  </a:rPr>
                  <a:t>APRIL</a:t>
                </a:r>
                <a:endParaRPr sz="3100">
                  <a:latin typeface="Bodoni Moda Medium"/>
                  <a:ea typeface="Bodoni Moda Medium"/>
                  <a:cs typeface="Bodoni Moda Medium"/>
                  <a:sym typeface="Bodoni Moda Medium"/>
                </a:endParaRPr>
              </a:p>
            </p:txBody>
          </p:sp>
          <p:grpSp>
            <p:nvGrpSpPr>
              <p:cNvPr id="73" name="Google Shape;73;p13"/>
              <p:cNvGrpSpPr/>
              <p:nvPr/>
            </p:nvGrpSpPr>
            <p:grpSpPr>
              <a:xfrm>
                <a:off x="1849325" y="7335725"/>
                <a:ext cx="1289400" cy="486500"/>
                <a:chOff x="1849325" y="7335725"/>
                <a:chExt cx="1289400" cy="486500"/>
              </a:xfrm>
            </p:grpSpPr>
            <p:cxnSp>
              <p:nvCxnSpPr>
                <p:cNvPr id="74" name="Google Shape;74;p13"/>
                <p:cNvCxnSpPr/>
                <p:nvPr/>
              </p:nvCxnSpPr>
              <p:spPr>
                <a:xfrm>
                  <a:off x="1849325" y="7335725"/>
                  <a:ext cx="1289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BCB9A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75" name="Google Shape;75;p13"/>
                <p:cNvCxnSpPr/>
                <p:nvPr/>
              </p:nvCxnSpPr>
              <p:spPr>
                <a:xfrm>
                  <a:off x="1849325" y="7822225"/>
                  <a:ext cx="1289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BCB9A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grpSp>
          <p:nvGrpSpPr>
            <p:cNvPr id="76" name="Google Shape;76;p13"/>
            <p:cNvGrpSpPr/>
            <p:nvPr/>
          </p:nvGrpSpPr>
          <p:grpSpPr>
            <a:xfrm>
              <a:off x="4379176" y="7335716"/>
              <a:ext cx="1623000" cy="486500"/>
              <a:chOff x="4302976" y="7335716"/>
              <a:chExt cx="1623000" cy="486500"/>
            </a:xfrm>
          </p:grpSpPr>
          <p:sp>
            <p:nvSpPr>
              <p:cNvPr id="77" name="Google Shape;77;p13"/>
              <p:cNvSpPr txBox="1"/>
              <p:nvPr/>
            </p:nvSpPr>
            <p:spPr>
              <a:xfrm>
                <a:off x="4302976" y="7355033"/>
                <a:ext cx="1623000" cy="446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spAutoFit/>
              </a:bodyPr>
              <a:lstStyle/>
              <a:p>
                <a:pPr indent="0" lvl="0" marL="0" rtl="0" algn="ctr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uk" sz="2900">
                    <a:latin typeface="Bodoni Moda Medium"/>
                    <a:ea typeface="Bodoni Moda Medium"/>
                    <a:cs typeface="Bodoni Moda Medium"/>
                    <a:sym typeface="Bodoni Moda Medium"/>
                  </a:rPr>
                  <a:t>4 PM</a:t>
                </a:r>
                <a:endParaRPr sz="2900">
                  <a:latin typeface="Bodoni Moda Medium"/>
                  <a:ea typeface="Bodoni Moda Medium"/>
                  <a:cs typeface="Bodoni Moda Medium"/>
                  <a:sym typeface="Bodoni Moda Medium"/>
                </a:endParaRPr>
              </a:p>
            </p:txBody>
          </p:sp>
          <p:grpSp>
            <p:nvGrpSpPr>
              <p:cNvPr id="78" name="Google Shape;78;p13"/>
              <p:cNvGrpSpPr/>
              <p:nvPr/>
            </p:nvGrpSpPr>
            <p:grpSpPr>
              <a:xfrm>
                <a:off x="4469785" y="7335716"/>
                <a:ext cx="1289400" cy="486500"/>
                <a:chOff x="1878958" y="7335725"/>
                <a:chExt cx="1289400" cy="486500"/>
              </a:xfrm>
            </p:grpSpPr>
            <p:cxnSp>
              <p:nvCxnSpPr>
                <p:cNvPr id="79" name="Google Shape;79;p13"/>
                <p:cNvCxnSpPr/>
                <p:nvPr/>
              </p:nvCxnSpPr>
              <p:spPr>
                <a:xfrm>
                  <a:off x="1878958" y="7335725"/>
                  <a:ext cx="1289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BCB9A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  <p:cxnSp>
              <p:nvCxnSpPr>
                <p:cNvPr id="80" name="Google Shape;80;p13"/>
                <p:cNvCxnSpPr/>
                <p:nvPr/>
              </p:nvCxnSpPr>
              <p:spPr>
                <a:xfrm>
                  <a:off x="1878958" y="7822225"/>
                  <a:ext cx="1289400" cy="0"/>
                </a:xfrm>
                <a:prstGeom prst="straightConnector1">
                  <a:avLst/>
                </a:prstGeom>
                <a:noFill/>
                <a:ln cap="flat" cmpd="sng" w="28575">
                  <a:solidFill>
                    <a:srgbClr val="BCB9A3"/>
                  </a:solidFill>
                  <a:prstDash val="solid"/>
                  <a:round/>
                  <a:headEnd len="med" w="med" type="none"/>
                  <a:tailEnd len="med" w="med" type="none"/>
                </a:ln>
              </p:spPr>
            </p:cxnSp>
          </p:grpSp>
        </p:grpSp>
        <p:sp>
          <p:nvSpPr>
            <p:cNvPr id="81" name="Google Shape;81;p13"/>
            <p:cNvSpPr txBox="1"/>
            <p:nvPr/>
          </p:nvSpPr>
          <p:spPr>
            <a:xfrm>
              <a:off x="3265779" y="6970613"/>
              <a:ext cx="1123500" cy="1246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0" lIns="0" spcFirstLastPara="1" rIns="0" wrap="square" tIns="0">
              <a:sp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8100">
                  <a:solidFill>
                    <a:srgbClr val="BCB9A3"/>
                  </a:solidFill>
                  <a:latin typeface="Bodoni Moda"/>
                  <a:ea typeface="Bodoni Moda"/>
                  <a:cs typeface="Bodoni Moda"/>
                  <a:sym typeface="Bodoni Moda"/>
                </a:rPr>
                <a:t>12</a:t>
              </a:r>
              <a:endParaRPr sz="8100">
                <a:solidFill>
                  <a:srgbClr val="BCB9A3"/>
                </a:solidFill>
                <a:latin typeface="Bodoni Moda"/>
                <a:ea typeface="Bodoni Moda"/>
                <a:cs typeface="Bodoni Moda"/>
                <a:sym typeface="Bodoni Moda"/>
              </a:endParaRPr>
            </a:p>
          </p:txBody>
        </p:sp>
      </p:grpSp>
      <p:sp>
        <p:nvSpPr>
          <p:cNvPr id="82" name="Google Shape;82;p13"/>
          <p:cNvSpPr txBox="1"/>
          <p:nvPr/>
        </p:nvSpPr>
        <p:spPr>
          <a:xfrm>
            <a:off x="2335650" y="8220043"/>
            <a:ext cx="2888700" cy="26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700">
                <a:latin typeface="Poppins"/>
                <a:ea typeface="Poppins"/>
                <a:cs typeface="Poppins"/>
                <a:sym typeface="Poppins"/>
              </a:rPr>
              <a:t>567 YOUR CITY NY 55767</a:t>
            </a:r>
            <a:endParaRPr sz="1700"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83" name="Google Shape;83;p13"/>
          <p:cNvSpPr txBox="1"/>
          <p:nvPr/>
        </p:nvSpPr>
        <p:spPr>
          <a:xfrm>
            <a:off x="2335650" y="8562243"/>
            <a:ext cx="2888700" cy="153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uk" sz="1000">
                <a:latin typeface="Poppins"/>
                <a:ea typeface="Poppins"/>
                <a:cs typeface="Poppins"/>
                <a:sym typeface="Poppins"/>
              </a:rPr>
              <a:t>RSVP TO SUE AT 10.05 035 456 45 66</a:t>
            </a:r>
            <a:endParaRPr sz="1000"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