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Six Caps"/>
      <p:regular r:id="rId8"/>
    </p:embeddedFont>
    <p:embeddedFont>
      <p:font typeface="Teko Light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TekoLight-bold.fntdata"/><Relationship Id="rId9" Type="http://schemas.openxmlformats.org/officeDocument/2006/relationships/font" Target="fonts/Teko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SixCap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333375" y="0"/>
            <a:ext cx="7226625" cy="1640325"/>
            <a:chOff x="333375" y="0"/>
            <a:chExt cx="7226625" cy="1640325"/>
          </a:xfrm>
        </p:grpSpPr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0" l="0" r="1603" t="1146"/>
            <a:stretch/>
          </p:blipFill>
          <p:spPr>
            <a:xfrm>
              <a:off x="445625" y="0"/>
              <a:ext cx="7114375" cy="1640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/>
            <p:nvPr/>
          </p:nvSpPr>
          <p:spPr>
            <a:xfrm rot="5400000">
              <a:off x="652425" y="-290475"/>
              <a:ext cx="1609800" cy="2247900"/>
            </a:xfrm>
            <a:prstGeom prst="rtTriangle">
              <a:avLst/>
            </a:prstGeom>
            <a:solidFill>
              <a:srgbClr val="F4F3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Google Shape;58;p13"/>
          <p:cNvSpPr/>
          <p:nvPr/>
        </p:nvSpPr>
        <p:spPr>
          <a:xfrm>
            <a:off x="2190750" y="85725"/>
            <a:ext cx="3210000" cy="1504800"/>
          </a:xfrm>
          <a:prstGeom prst="ellipse">
            <a:avLst/>
          </a:prstGeom>
          <a:solidFill>
            <a:srgbClr val="F4F3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38931" l="38149" r="0" t="0"/>
          <a:stretch/>
        </p:blipFill>
        <p:spPr>
          <a:xfrm>
            <a:off x="0" y="7848600"/>
            <a:ext cx="2885275" cy="285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5">
            <a:alphaModFix/>
          </a:blip>
          <a:srcRect b="0" l="22002" r="0" t="42817"/>
          <a:stretch/>
        </p:blipFill>
        <p:spPr>
          <a:xfrm>
            <a:off x="0" y="0"/>
            <a:ext cx="3000375" cy="1659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Google Shape;61;p13"/>
          <p:cNvCxnSpPr/>
          <p:nvPr/>
        </p:nvCxnSpPr>
        <p:spPr>
          <a:xfrm>
            <a:off x="455700" y="1638300"/>
            <a:ext cx="6648600" cy="0"/>
          </a:xfrm>
          <a:prstGeom prst="straightConnector1">
            <a:avLst/>
          </a:prstGeom>
          <a:noFill/>
          <a:ln cap="flat" cmpd="sng" w="28575">
            <a:solidFill>
              <a:srgbClr val="CCA03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2276475" y="85725"/>
            <a:ext cx="3124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Cookie"/>
                <a:ea typeface="Cookie"/>
                <a:cs typeface="Cookie"/>
                <a:sym typeface="Cookie"/>
              </a:rPr>
              <a:t>30 Things to do</a:t>
            </a:r>
            <a:endParaRPr sz="4000"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257425" y="714375"/>
            <a:ext cx="3124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>
                <a:latin typeface="Six Caps"/>
                <a:ea typeface="Six Caps"/>
                <a:cs typeface="Six Caps"/>
                <a:sym typeface="Six Caps"/>
              </a:rPr>
              <a:t>Before turning 30</a:t>
            </a:r>
            <a:endParaRPr sz="5400">
              <a:latin typeface="Six Caps"/>
              <a:ea typeface="Six Caps"/>
              <a:cs typeface="Six Caps"/>
              <a:sym typeface="Six Caps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6">
            <a:alphaModFix/>
          </a:blip>
          <a:srcRect b="57551" l="0" r="12257" t="0"/>
          <a:stretch/>
        </p:blipFill>
        <p:spPr>
          <a:xfrm>
            <a:off x="4471800" y="9676825"/>
            <a:ext cx="3088200" cy="10231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3"/>
          <p:cNvGrpSpPr/>
          <p:nvPr/>
        </p:nvGrpSpPr>
        <p:grpSpPr>
          <a:xfrm>
            <a:off x="438163" y="1920569"/>
            <a:ext cx="2105013" cy="323100"/>
            <a:chOff x="438163" y="1920569"/>
            <a:chExt cx="2105013" cy="3231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904875" y="1920569"/>
              <a:ext cx="16383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Adopt a puppy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438163" y="2490375"/>
            <a:ext cx="3352113" cy="323100"/>
            <a:chOff x="438163" y="1920575"/>
            <a:chExt cx="3352113" cy="3231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Move to a new city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438163" y="3060175"/>
            <a:ext cx="3352113" cy="323100"/>
            <a:chOff x="438163" y="1920575"/>
            <a:chExt cx="3352113" cy="3231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Pay off (most of) my student loan debt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438163" y="3629975"/>
            <a:ext cx="3352113" cy="323100"/>
            <a:chOff x="438163" y="1920575"/>
            <a:chExt cx="3352113" cy="3231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Explore a new career path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438163" y="4199775"/>
            <a:ext cx="3352113" cy="323100"/>
            <a:chOff x="438163" y="1920575"/>
            <a:chExt cx="3352113" cy="3231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Design &amp; create a clothing line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438163" y="4769575"/>
            <a:ext cx="3341913" cy="323100"/>
            <a:chOff x="438163" y="1920575"/>
            <a:chExt cx="3341913" cy="3231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904875" y="1920575"/>
              <a:ext cx="2875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Open an online store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438163" y="5339375"/>
            <a:ext cx="3352113" cy="323100"/>
            <a:chOff x="438163" y="1920575"/>
            <a:chExt cx="3352113" cy="3231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Take a trip to Italy with my Mom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438163" y="5909175"/>
            <a:ext cx="3352113" cy="323100"/>
            <a:chOff x="438163" y="1920575"/>
            <a:chExt cx="3352113" cy="323100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Go to Costa Rica with my Dad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438163" y="6478975"/>
            <a:ext cx="3352113" cy="323100"/>
            <a:chOff x="438163" y="1920575"/>
            <a:chExt cx="3352113" cy="323100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Sit courtside at a NBA game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438163" y="7048775"/>
            <a:ext cx="3341913" cy="323100"/>
            <a:chOff x="438163" y="1920575"/>
            <a:chExt cx="3341913" cy="323100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904875" y="1920575"/>
              <a:ext cx="2875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Get another tattoo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438163" y="7618575"/>
            <a:ext cx="3352113" cy="323100"/>
            <a:chOff x="438163" y="1920575"/>
            <a:chExt cx="3352113" cy="3231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Attend another music festival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438163" y="8188375"/>
            <a:ext cx="3341913" cy="323100"/>
            <a:chOff x="438163" y="1920575"/>
            <a:chExt cx="3341913" cy="3231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904875" y="1920575"/>
              <a:ext cx="2875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Buy a designer handbag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438163" y="8758175"/>
            <a:ext cx="3352113" cy="323100"/>
            <a:chOff x="438163" y="1920575"/>
            <a:chExt cx="3352113" cy="3231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Go on a cross-country road trip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438163" y="9327975"/>
            <a:ext cx="3352113" cy="323100"/>
            <a:chOff x="438163" y="1920575"/>
            <a:chExt cx="3352113" cy="3231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Learn a new language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38163" y="9735850"/>
            <a:ext cx="3352113" cy="646500"/>
            <a:chOff x="438163" y="1758650"/>
            <a:chExt cx="3352113" cy="6465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904875" y="1758650"/>
              <a:ext cx="28854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Sing karaoke in front of a large group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of people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4048138" y="1920569"/>
            <a:ext cx="2105013" cy="323100"/>
            <a:chOff x="438163" y="1920569"/>
            <a:chExt cx="2105013" cy="323100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904875" y="1920569"/>
              <a:ext cx="16383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Travel to Spain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048138" y="2490375"/>
            <a:ext cx="3352113" cy="323100"/>
            <a:chOff x="438163" y="1920575"/>
            <a:chExt cx="3352113" cy="3231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Make a difference in someone’s life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048138" y="3060175"/>
            <a:ext cx="3352113" cy="323100"/>
            <a:chOff x="438163" y="1920575"/>
            <a:chExt cx="3352113" cy="323100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Run a 10K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4048138" y="3629975"/>
            <a:ext cx="3352113" cy="323100"/>
            <a:chOff x="438163" y="1920575"/>
            <a:chExt cx="3352113" cy="323100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Find a lucrative side income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4048138" y="4199775"/>
            <a:ext cx="3352113" cy="323100"/>
            <a:chOff x="438163" y="1920575"/>
            <a:chExt cx="3352113" cy="323100"/>
          </a:xfrm>
        </p:grpSpPr>
        <p:sp>
          <p:nvSpPr>
            <p:cNvPr id="123" name="Google Shape;123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Join a gym and actually go!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048138" y="4769575"/>
            <a:ext cx="3341913" cy="323100"/>
            <a:chOff x="438163" y="1920575"/>
            <a:chExt cx="3341913" cy="323100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904875" y="1920575"/>
              <a:ext cx="2875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Watch a movie in the park on a date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4048138" y="5339375"/>
            <a:ext cx="3352113" cy="323100"/>
            <a:chOff x="438163" y="1920575"/>
            <a:chExt cx="3352113" cy="3231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Fall in love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4048138" y="5909175"/>
            <a:ext cx="3352113" cy="323100"/>
            <a:chOff x="438163" y="1920575"/>
            <a:chExt cx="3352113" cy="32310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Volunteer at an animal shelter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4048138" y="6478975"/>
            <a:ext cx="3352113" cy="323100"/>
            <a:chOff x="438163" y="1920575"/>
            <a:chExt cx="3352113" cy="3231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Create unique artwork for my home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4048138" y="7048775"/>
            <a:ext cx="3341913" cy="323100"/>
            <a:chOff x="438163" y="1920575"/>
            <a:chExt cx="3341913" cy="3231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904875" y="1920575"/>
              <a:ext cx="2875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Hold/snuggle a baby leopard or wolf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4048138" y="7618575"/>
            <a:ext cx="3352113" cy="323100"/>
            <a:chOff x="438163" y="1920575"/>
            <a:chExt cx="3352113" cy="3231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Take singing lessons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4048138" y="8188375"/>
            <a:ext cx="3341913" cy="323100"/>
            <a:chOff x="438163" y="1920575"/>
            <a:chExt cx="3341913" cy="323100"/>
          </a:xfrm>
        </p:grpSpPr>
        <p:sp>
          <p:nvSpPr>
            <p:cNvPr id="144" name="Google Shape;144;p13"/>
            <p:cNvSpPr txBox="1"/>
            <p:nvPr/>
          </p:nvSpPr>
          <p:spPr>
            <a:xfrm>
              <a:off x="904875" y="1920575"/>
              <a:ext cx="2875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Learn to </a:t>
              </a: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bartender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4048138" y="8758175"/>
            <a:ext cx="3352113" cy="323100"/>
            <a:chOff x="438163" y="1920575"/>
            <a:chExt cx="3352113" cy="323100"/>
          </a:xfrm>
        </p:grpSpPr>
        <p:sp>
          <p:nvSpPr>
            <p:cNvPr id="147" name="Google Shape;147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Marry the man I love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4048138" y="9327975"/>
            <a:ext cx="3352113" cy="323100"/>
            <a:chOff x="438163" y="1920575"/>
            <a:chExt cx="3352113" cy="323100"/>
          </a:xfrm>
        </p:grpSpPr>
        <p:sp>
          <p:nvSpPr>
            <p:cNvPr id="150" name="Google Shape;150;p13"/>
            <p:cNvSpPr txBox="1"/>
            <p:nvPr/>
          </p:nvSpPr>
          <p:spPr>
            <a:xfrm>
              <a:off x="904875" y="1920575"/>
              <a:ext cx="2885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Give birth to a beautiful daughter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4048138" y="9735850"/>
            <a:ext cx="3352113" cy="646500"/>
            <a:chOff x="438163" y="1758650"/>
            <a:chExt cx="3352113" cy="646500"/>
          </a:xfrm>
        </p:grpSpPr>
        <p:sp>
          <p:nvSpPr>
            <p:cNvPr id="153" name="Google Shape;153;p13"/>
            <p:cNvSpPr txBox="1"/>
            <p:nvPr/>
          </p:nvSpPr>
          <p:spPr>
            <a:xfrm>
              <a:off x="904875" y="1758650"/>
              <a:ext cx="28854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Get featured in the media for 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Teko Light"/>
                  <a:ea typeface="Teko Light"/>
                  <a:cs typeface="Teko Light"/>
                  <a:sym typeface="Teko Light"/>
                </a:rPr>
                <a:t>something I’m proud of</a:t>
              </a:r>
              <a:endParaRPr sz="2100">
                <a:latin typeface="Teko Light"/>
                <a:ea typeface="Teko Light"/>
                <a:cs typeface="Teko Light"/>
                <a:sym typeface="Teko Light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438163" y="1932419"/>
              <a:ext cx="299400" cy="2994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rgbClr val="CCA0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