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Berkshire Swash"/>
      <p:regular r:id="rId7"/>
    </p:embeddedFont>
    <p:embeddedFont>
      <p:font typeface="Dosis Medium"/>
      <p:regular r:id="rId8"/>
      <p:bold r:id="rId9"/>
    </p:embeddedFont>
    <p:embeddedFont>
      <p:font typeface="Satisfy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Satisfy-regular.fntdata"/><Relationship Id="rId9" Type="http://schemas.openxmlformats.org/officeDocument/2006/relationships/font" Target="fonts/Dosis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rkshireSwash-regular.fntdata"/><Relationship Id="rId8" Type="http://schemas.openxmlformats.org/officeDocument/2006/relationships/font" Target="fonts/Dosi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5646"/>
            <a:ext cx="10691999" cy="7554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637450" y="1330725"/>
            <a:ext cx="7417200" cy="1642514"/>
            <a:chOff x="1637450" y="1330725"/>
            <a:chExt cx="7417200" cy="1642514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209150" y="1330725"/>
              <a:ext cx="427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B3C3B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Brakus Manors Hospital, Kemmermouth</a:t>
              </a:r>
              <a:endParaRPr>
                <a:solidFill>
                  <a:srgbClr val="3B3C3B"/>
                </a:solidFill>
                <a:latin typeface="Dosis Medium"/>
                <a:ea typeface="Dosis Medium"/>
                <a:cs typeface="Dosis Medium"/>
                <a:sym typeface="Dosis Medium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637450" y="1563100"/>
              <a:ext cx="74172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400">
                  <a:solidFill>
                    <a:srgbClr val="3B3C3B"/>
                  </a:solidFill>
                  <a:latin typeface="Berkshire Swash"/>
                  <a:ea typeface="Berkshire Swash"/>
                  <a:cs typeface="Berkshire Swash"/>
                  <a:sym typeface="Berkshire Swash"/>
                </a:rPr>
                <a:t>Birth Certificate</a:t>
              </a:r>
              <a:endParaRPr sz="7400">
                <a:solidFill>
                  <a:srgbClr val="3B3C3B"/>
                </a:solidFill>
                <a:latin typeface="Berkshire Swash"/>
                <a:ea typeface="Berkshire Swash"/>
                <a:cs typeface="Berkshire Swash"/>
                <a:sym typeface="Berkshire Swash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3209150" y="2757839"/>
              <a:ext cx="427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B3C3B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This Is To Certify That</a:t>
              </a:r>
              <a:endParaRPr>
                <a:solidFill>
                  <a:srgbClr val="3B3C3B"/>
                </a:solidFill>
                <a:latin typeface="Dosis Medium"/>
                <a:ea typeface="Dosis Medium"/>
                <a:cs typeface="Dosis Medium"/>
                <a:sym typeface="Dosis Medium"/>
              </a:endParaRPr>
            </a:p>
          </p:txBody>
        </p:sp>
      </p:grpSp>
      <p:cxnSp>
        <p:nvCxnSpPr>
          <p:cNvPr id="59" name="Google Shape;59;p13"/>
          <p:cNvCxnSpPr/>
          <p:nvPr/>
        </p:nvCxnSpPr>
        <p:spPr>
          <a:xfrm>
            <a:off x="2241000" y="4185000"/>
            <a:ext cx="62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1637400" y="3237989"/>
            <a:ext cx="7417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rgbClr val="3B3C3B"/>
                </a:solidFill>
                <a:latin typeface="Satisfy"/>
                <a:ea typeface="Satisfy"/>
                <a:cs typeface="Satisfy"/>
                <a:sym typeface="Satisfy"/>
              </a:rPr>
              <a:t>Julian Nader</a:t>
            </a:r>
            <a:endParaRPr sz="5800">
              <a:solidFill>
                <a:srgbClr val="3B3C3B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209100" y="4329618"/>
            <a:ext cx="427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B3C3B"/>
                </a:solidFill>
                <a:latin typeface="Dosis Medium"/>
                <a:ea typeface="Dosis Medium"/>
                <a:cs typeface="Dosis Medium"/>
                <a:sym typeface="Dosis Medium"/>
              </a:rPr>
              <a:t>Was Born In Brakus Manors Hospital, Kemmermouth</a:t>
            </a:r>
            <a:endParaRPr>
              <a:solidFill>
                <a:srgbClr val="3B3C3B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B3C3B"/>
                </a:solidFill>
                <a:latin typeface="Dosis Medium"/>
                <a:ea typeface="Dosis Medium"/>
                <a:cs typeface="Dosis Medium"/>
                <a:sym typeface="Dosis Medium"/>
              </a:rPr>
              <a:t>to Parents Susanna Nader And Elliot Nader</a:t>
            </a:r>
            <a:endParaRPr>
              <a:solidFill>
                <a:srgbClr val="3B3C3B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B3C3B"/>
                </a:solidFill>
                <a:latin typeface="Dosis Medium"/>
                <a:ea typeface="Dosis Medium"/>
                <a:cs typeface="Dosis Medium"/>
                <a:sym typeface="Dosis Medium"/>
              </a:rPr>
              <a:t>on March 09, 2025</a:t>
            </a:r>
            <a:endParaRPr>
              <a:solidFill>
                <a:srgbClr val="3B3C3B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2273293" y="5959300"/>
            <a:ext cx="6145414" cy="233014"/>
            <a:chOff x="2295875" y="5959300"/>
            <a:chExt cx="6145414" cy="233014"/>
          </a:xfrm>
        </p:grpSpPr>
        <p:grpSp>
          <p:nvGrpSpPr>
            <p:cNvPr id="63" name="Google Shape;63;p13"/>
            <p:cNvGrpSpPr/>
            <p:nvPr/>
          </p:nvGrpSpPr>
          <p:grpSpPr>
            <a:xfrm>
              <a:off x="2295875" y="5959300"/>
              <a:ext cx="2460900" cy="233014"/>
              <a:chOff x="2295875" y="5959300"/>
              <a:chExt cx="2460900" cy="233014"/>
            </a:xfrm>
          </p:grpSpPr>
          <p:cxnSp>
            <p:nvCxnSpPr>
              <p:cNvPr id="64" name="Google Shape;64;p13"/>
              <p:cNvCxnSpPr/>
              <p:nvPr/>
            </p:nvCxnSpPr>
            <p:spPr>
              <a:xfrm>
                <a:off x="2674925" y="5959300"/>
                <a:ext cx="170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" name="Google Shape;65;p13"/>
              <p:cNvSpPr txBox="1"/>
              <p:nvPr/>
            </p:nvSpPr>
            <p:spPr>
              <a:xfrm>
                <a:off x="2295875" y="6007514"/>
                <a:ext cx="2460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B3C3B"/>
                    </a:solidFill>
                    <a:latin typeface="Dosis Medium"/>
                    <a:ea typeface="Dosis Medium"/>
                    <a:cs typeface="Dosis Medium"/>
                    <a:sym typeface="Dosis Medium"/>
                  </a:rPr>
                  <a:t>Dr. Vance Mertz, Doctor</a:t>
                </a:r>
                <a:endParaRPr sz="1200">
                  <a:solidFill>
                    <a:srgbClr val="3B3C3B"/>
                  </a:solidFill>
                  <a:latin typeface="Dosis Medium"/>
                  <a:ea typeface="Dosis Medium"/>
                  <a:cs typeface="Dosis Medium"/>
                  <a:sym typeface="Dosis Medium"/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5980389" y="5959300"/>
              <a:ext cx="2460900" cy="233014"/>
              <a:chOff x="2295875" y="5959300"/>
              <a:chExt cx="2460900" cy="233014"/>
            </a:xfrm>
          </p:grpSpPr>
          <p:cxnSp>
            <p:nvCxnSpPr>
              <p:cNvPr id="67" name="Google Shape;67;p13"/>
              <p:cNvCxnSpPr/>
              <p:nvPr/>
            </p:nvCxnSpPr>
            <p:spPr>
              <a:xfrm>
                <a:off x="2674925" y="5959300"/>
                <a:ext cx="170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" name="Google Shape;68;p13"/>
              <p:cNvSpPr txBox="1"/>
              <p:nvPr/>
            </p:nvSpPr>
            <p:spPr>
              <a:xfrm>
                <a:off x="2295875" y="6007514"/>
                <a:ext cx="2460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B3C3B"/>
                    </a:solidFill>
                    <a:latin typeface="Dosis Medium"/>
                    <a:ea typeface="Dosis Medium"/>
                    <a:cs typeface="Dosis Medium"/>
                    <a:sym typeface="Dosis Medium"/>
                  </a:rPr>
                  <a:t>Rosina Yost, Nurse</a:t>
                </a:r>
                <a:endParaRPr sz="1200">
                  <a:solidFill>
                    <a:srgbClr val="3B3C3B"/>
                  </a:solidFill>
                  <a:latin typeface="Dosis Medium"/>
                  <a:ea typeface="Dosis Medium"/>
                  <a:cs typeface="Dosis Medium"/>
                  <a:sym typeface="Dosis Medium"/>
                </a:endParaRPr>
              </a:p>
            </p:txBody>
          </p:sp>
        </p:grpSp>
      </p:grp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300" y="5517489"/>
            <a:ext cx="1131400" cy="8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