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imo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Great Vibes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00">
          <p15:clr>
            <a:srgbClr val="A4A3A4"/>
          </p15:clr>
        </p15:guide>
        <p15:guide id="2" pos="964">
          <p15:clr>
            <a:srgbClr val="A4A3A4"/>
          </p15:clr>
        </p15:guide>
        <p15:guide id="3">
          <p15:clr>
            <a:srgbClr val="9AA0A6"/>
          </p15:clr>
        </p15:guide>
        <p15:guide id="4" pos="1191">
          <p15:clr>
            <a:srgbClr val="9AA0A6"/>
          </p15:clr>
        </p15:guide>
        <p15:guide id="5" pos="453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00" orient="horz"/>
        <p:guide pos="964"/>
        <p:guide/>
        <p:guide pos="1191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brilFatface-regular.fntdata"/><Relationship Id="rId10" Type="http://schemas.openxmlformats.org/officeDocument/2006/relationships/font" Target="fonts/Arimo-boldItalic.fntdata"/><Relationship Id="rId12" Type="http://schemas.openxmlformats.org/officeDocument/2006/relationships/font" Target="fonts/GreatVibes-regular.fntdata"/><Relationship Id="rId9" Type="http://schemas.openxmlformats.org/officeDocument/2006/relationships/font" Target="fonts/Arim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5" y="8863425"/>
            <a:ext cx="1530000" cy="1828500"/>
          </a:xfrm>
          <a:prstGeom prst="rect">
            <a:avLst/>
          </a:prstGeom>
          <a:solidFill>
            <a:srgbClr val="7A8B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35942" l="0" r="16008" t="0"/>
          <a:stretch/>
        </p:blipFill>
        <p:spPr>
          <a:xfrm>
            <a:off x="1623125" y="5272550"/>
            <a:ext cx="5936875" cy="541944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-25" y="0"/>
            <a:ext cx="1530000" cy="9049500"/>
          </a:xfrm>
          <a:prstGeom prst="rect">
            <a:avLst/>
          </a:prstGeom>
          <a:solidFill>
            <a:srgbClr val="394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192800" y="549774"/>
            <a:ext cx="979450" cy="7839600"/>
            <a:chOff x="192800" y="549774"/>
            <a:chExt cx="979450" cy="7839600"/>
          </a:xfrm>
        </p:grpSpPr>
        <p:sp>
          <p:nvSpPr>
            <p:cNvPr id="58" name="Google Shape;58;p13"/>
            <p:cNvSpPr txBox="1"/>
            <p:nvPr/>
          </p:nvSpPr>
          <p:spPr>
            <a:xfrm rot="-5400000">
              <a:off x="-3373000" y="4115574"/>
              <a:ext cx="78396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600">
                  <a:solidFill>
                    <a:schemeClr val="lt1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BIOGRAPHY BOOK REPORT</a:t>
              </a:r>
              <a:endParaRPr sz="46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 rot="-5400000">
              <a:off x="-915300" y="6301825"/>
              <a:ext cx="3897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Requirement</a:t>
              </a:r>
              <a:r>
                <a:rPr lang="ru" sz="18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 for English class</a:t>
              </a:r>
              <a:endParaRPr sz="18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-33123" y="9168350"/>
            <a:ext cx="1530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400">
                <a:solidFill>
                  <a:srgbClr val="B4BAC4"/>
                </a:solidFill>
                <a:latin typeface="Great Vibes"/>
                <a:ea typeface="Great Vibes"/>
                <a:cs typeface="Great Vibes"/>
                <a:sym typeface="Great Vibes"/>
              </a:rPr>
              <a:t>B</a:t>
            </a:r>
            <a:endParaRPr sz="7400">
              <a:solidFill>
                <a:srgbClr val="B4BAC4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877973" y="311350"/>
            <a:ext cx="5323052" cy="301402"/>
            <a:chOff x="1877973" y="311350"/>
            <a:chExt cx="5323052" cy="301402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877973" y="311350"/>
              <a:ext cx="1917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Book Title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1894625" y="612752"/>
              <a:ext cx="5306400" cy="0"/>
            </a:xfrm>
            <a:prstGeom prst="straightConnector1">
              <a:avLst/>
            </a:prstGeom>
            <a:noFill/>
            <a:ln cap="flat" cmpd="sng" w="28575">
              <a:solidFill>
                <a:srgbClr val="D7D8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1877973" y="847925"/>
            <a:ext cx="5323052" cy="301402"/>
            <a:chOff x="1877973" y="311350"/>
            <a:chExt cx="5323052" cy="301402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1877973" y="311350"/>
              <a:ext cx="1917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Author’s Name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1894625" y="612752"/>
              <a:ext cx="5306400" cy="0"/>
            </a:xfrm>
            <a:prstGeom prst="straightConnector1">
              <a:avLst/>
            </a:prstGeom>
            <a:noFill/>
            <a:ln cap="flat" cmpd="sng" w="28575">
              <a:solidFill>
                <a:srgbClr val="D7D8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1877973" y="1384500"/>
            <a:ext cx="5329527" cy="1285175"/>
            <a:chOff x="1877973" y="1384500"/>
            <a:chExt cx="5329527" cy="1285175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1877973" y="1384500"/>
              <a:ext cx="1917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About the Subject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884600" y="1695875"/>
              <a:ext cx="5322900" cy="9738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1877975" y="2914775"/>
            <a:ext cx="5329525" cy="1285176"/>
            <a:chOff x="1877975" y="1384499"/>
            <a:chExt cx="5329525" cy="1285176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1877975" y="1384499"/>
              <a:ext cx="249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Opinion on the Book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884600" y="1695875"/>
              <a:ext cx="5322900" cy="9738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1877975" y="4551050"/>
            <a:ext cx="5329525" cy="1285176"/>
            <a:chOff x="1877975" y="1384499"/>
            <a:chExt cx="5329525" cy="1285176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1877975" y="1384499"/>
              <a:ext cx="249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Early Life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884600" y="1695875"/>
              <a:ext cx="5322900" cy="9738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1877975" y="6170750"/>
            <a:ext cx="5329525" cy="1208925"/>
            <a:chOff x="1877975" y="1460699"/>
            <a:chExt cx="5329525" cy="1208925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877975" y="1460699"/>
              <a:ext cx="249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Personal </a:t>
              </a: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Achievements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1884600" y="1762125"/>
              <a:ext cx="5322900" cy="9075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1877975" y="7674523"/>
            <a:ext cx="5329525" cy="1188902"/>
            <a:chOff x="1877975" y="1480573"/>
            <a:chExt cx="5329525" cy="1188902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1877975" y="1480573"/>
              <a:ext cx="249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Public Life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884600" y="1801875"/>
              <a:ext cx="5322900" cy="8676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1877975" y="9191396"/>
            <a:ext cx="5329525" cy="1155679"/>
            <a:chOff x="1877975" y="1513695"/>
            <a:chExt cx="5329525" cy="1155679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877975" y="1513695"/>
              <a:ext cx="249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394F59"/>
                  </a:solidFill>
                  <a:latin typeface="Arimo"/>
                  <a:ea typeface="Arimo"/>
                  <a:cs typeface="Arimo"/>
                  <a:sym typeface="Arimo"/>
                </a:rPr>
                <a:t>Opinion on the Subject</a:t>
              </a:r>
              <a:endParaRPr b="1" sz="1600">
                <a:solidFill>
                  <a:srgbClr val="394F59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884600" y="1821875"/>
              <a:ext cx="5322900" cy="847500"/>
            </a:xfrm>
            <a:prstGeom prst="rect">
              <a:avLst/>
            </a:prstGeom>
            <a:noFill/>
            <a:ln cap="flat" cmpd="sng" w="19050">
              <a:solidFill>
                <a:srgbClr val="D7D8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